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Lst>
  <p:notesMasterIdLst>
    <p:notesMasterId r:id="rId48"/>
  </p:notesMasterIdLst>
  <p:sldIdLst>
    <p:sldId id="256" r:id="rId3"/>
    <p:sldId id="404" r:id="rId4"/>
    <p:sldId id="419" r:id="rId5"/>
    <p:sldId id="257" r:id="rId6"/>
    <p:sldId id="258" r:id="rId7"/>
    <p:sldId id="260" r:id="rId8"/>
    <p:sldId id="261" r:id="rId9"/>
    <p:sldId id="422" r:id="rId10"/>
    <p:sldId id="421" r:id="rId11"/>
    <p:sldId id="271" r:id="rId12"/>
    <p:sldId id="405" r:id="rId13"/>
    <p:sldId id="407" r:id="rId14"/>
    <p:sldId id="408" r:id="rId15"/>
    <p:sldId id="415" r:id="rId16"/>
    <p:sldId id="262" r:id="rId17"/>
    <p:sldId id="263" r:id="rId18"/>
    <p:sldId id="264" r:id="rId19"/>
    <p:sldId id="265" r:id="rId20"/>
    <p:sldId id="279" r:id="rId21"/>
    <p:sldId id="266" r:id="rId22"/>
    <p:sldId id="416" r:id="rId23"/>
    <p:sldId id="267" r:id="rId24"/>
    <p:sldId id="417" r:id="rId25"/>
    <p:sldId id="276" r:id="rId26"/>
    <p:sldId id="410" r:id="rId27"/>
    <p:sldId id="411" r:id="rId28"/>
    <p:sldId id="278" r:id="rId29"/>
    <p:sldId id="412" r:id="rId30"/>
    <p:sldId id="424" r:id="rId31"/>
    <p:sldId id="425" r:id="rId32"/>
    <p:sldId id="426" r:id="rId33"/>
    <p:sldId id="427" r:id="rId34"/>
    <p:sldId id="428" r:id="rId35"/>
    <p:sldId id="429" r:id="rId36"/>
    <p:sldId id="430" r:id="rId37"/>
    <p:sldId id="431" r:id="rId38"/>
    <p:sldId id="432" r:id="rId39"/>
    <p:sldId id="433" r:id="rId40"/>
    <p:sldId id="434" r:id="rId41"/>
    <p:sldId id="435" r:id="rId42"/>
    <p:sldId id="309" r:id="rId43"/>
    <p:sldId id="423" r:id="rId44"/>
    <p:sldId id="311" r:id="rId45"/>
    <p:sldId id="312" r:id="rId46"/>
    <p:sldId id="313" r:id="rId47"/>
  </p:sldIdLst>
  <p:sldSz cx="12192000" cy="6858000"/>
  <p:notesSz cx="6858000" cy="9144000"/>
  <p:embeddedFontLst>
    <p:embeddedFont>
      <p:font typeface="Arial Black" panose="020B0A04020102020204" pitchFamily="34" charset="0"/>
      <p:regular r:id="rId49"/>
      <p:bold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ambria" panose="02040503050406030204" pitchFamily="18"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BFB1"/>
    <a:srgbClr val="A6F3F3"/>
    <a:srgbClr val="092B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42"/>
    <p:restoredTop sz="93890" autoAdjust="0"/>
  </p:normalViewPr>
  <p:slideViewPr>
    <p:cSldViewPr snapToGrid="0">
      <p:cViewPr varScale="1">
        <p:scale>
          <a:sx n="64" d="100"/>
          <a:sy n="64" d="100"/>
        </p:scale>
        <p:origin x="4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B77F9F-43AA-4DE5-9ED0-1FBE24C2806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AC01DF-E254-421E-B87A-28EB400C36E0}">
      <dgm:prSet/>
      <dgm:spPr/>
      <dgm:t>
        <a:bodyPr/>
        <a:lstStyle/>
        <a:p>
          <a:pPr>
            <a:lnSpc>
              <a:spcPct val="100000"/>
            </a:lnSpc>
          </a:pPr>
          <a:r>
            <a:rPr lang="en-US"/>
            <a:t>Introductions</a:t>
          </a:r>
        </a:p>
      </dgm:t>
    </dgm:pt>
    <dgm:pt modelId="{46A7F980-E2A3-4C8D-AB95-382DC6B160DA}" type="parTrans" cxnId="{B5982FC4-78CE-4B48-B8E7-1B9492149030}">
      <dgm:prSet/>
      <dgm:spPr/>
      <dgm:t>
        <a:bodyPr/>
        <a:lstStyle/>
        <a:p>
          <a:endParaRPr lang="en-US"/>
        </a:p>
      </dgm:t>
    </dgm:pt>
    <dgm:pt modelId="{E2178202-FCCD-4D26-858A-EF7BD8C18767}" type="sibTrans" cxnId="{B5982FC4-78CE-4B48-B8E7-1B9492149030}">
      <dgm:prSet/>
      <dgm:spPr/>
      <dgm:t>
        <a:bodyPr/>
        <a:lstStyle/>
        <a:p>
          <a:endParaRPr lang="en-US"/>
        </a:p>
      </dgm:t>
    </dgm:pt>
    <dgm:pt modelId="{B91D5089-BC6C-435B-851A-D4B0E8E31744}">
      <dgm:prSet/>
      <dgm:spPr/>
      <dgm:t>
        <a:bodyPr/>
        <a:lstStyle/>
        <a:p>
          <a:pPr>
            <a:lnSpc>
              <a:spcPct val="100000"/>
            </a:lnSpc>
          </a:pPr>
          <a:r>
            <a:rPr lang="en-US" dirty="0"/>
            <a:t>What is Risky about Mentoring Programs?</a:t>
          </a:r>
        </a:p>
      </dgm:t>
    </dgm:pt>
    <dgm:pt modelId="{9340D458-61DD-4D70-970E-5439A9CF6D30}" type="parTrans" cxnId="{670435DA-21B1-490B-A707-A9F17E53608C}">
      <dgm:prSet/>
      <dgm:spPr/>
      <dgm:t>
        <a:bodyPr/>
        <a:lstStyle/>
        <a:p>
          <a:endParaRPr lang="en-US"/>
        </a:p>
      </dgm:t>
    </dgm:pt>
    <dgm:pt modelId="{9EA5B0A5-547E-434F-A47F-16958C1A73A0}" type="sibTrans" cxnId="{670435DA-21B1-490B-A707-A9F17E53608C}">
      <dgm:prSet/>
      <dgm:spPr/>
      <dgm:t>
        <a:bodyPr/>
        <a:lstStyle/>
        <a:p>
          <a:endParaRPr lang="en-US"/>
        </a:p>
      </dgm:t>
    </dgm:pt>
    <dgm:pt modelId="{754BC1A0-08B6-477C-ABFC-AB799F961917}">
      <dgm:prSet/>
      <dgm:spPr/>
      <dgm:t>
        <a:bodyPr/>
        <a:lstStyle/>
        <a:p>
          <a:pPr>
            <a:lnSpc>
              <a:spcPct val="100000"/>
            </a:lnSpc>
          </a:pPr>
          <a:r>
            <a:rPr lang="en-US"/>
            <a:t>Elements of Risk Management</a:t>
          </a:r>
        </a:p>
      </dgm:t>
    </dgm:pt>
    <dgm:pt modelId="{A2F43747-9AA2-472B-83D4-08AF834F5074}" type="parTrans" cxnId="{0AB9680E-AC49-4027-8342-075C629B3653}">
      <dgm:prSet/>
      <dgm:spPr/>
      <dgm:t>
        <a:bodyPr/>
        <a:lstStyle/>
        <a:p>
          <a:endParaRPr lang="en-US"/>
        </a:p>
      </dgm:t>
    </dgm:pt>
    <dgm:pt modelId="{ADEE279D-84BE-4DE5-97BB-878035D6FDA9}" type="sibTrans" cxnId="{0AB9680E-AC49-4027-8342-075C629B3653}">
      <dgm:prSet/>
      <dgm:spPr/>
      <dgm:t>
        <a:bodyPr/>
        <a:lstStyle/>
        <a:p>
          <a:endParaRPr lang="en-US"/>
        </a:p>
      </dgm:t>
    </dgm:pt>
    <dgm:pt modelId="{EEE79375-F717-4FE0-AB69-1C5E076834A6}">
      <dgm:prSet/>
      <dgm:spPr/>
      <dgm:t>
        <a:bodyPr/>
        <a:lstStyle/>
        <a:p>
          <a:pPr>
            <a:lnSpc>
              <a:spcPct val="100000"/>
            </a:lnSpc>
          </a:pPr>
          <a:r>
            <a:rPr lang="en-US"/>
            <a:t>Discussion Questions</a:t>
          </a:r>
        </a:p>
      </dgm:t>
    </dgm:pt>
    <dgm:pt modelId="{DCFBCF09-546C-4919-BAB4-518AE737D5E8}" type="parTrans" cxnId="{636DBE54-A58E-41A6-A153-23BBA7F9E2E5}">
      <dgm:prSet/>
      <dgm:spPr/>
      <dgm:t>
        <a:bodyPr/>
        <a:lstStyle/>
        <a:p>
          <a:endParaRPr lang="en-US"/>
        </a:p>
      </dgm:t>
    </dgm:pt>
    <dgm:pt modelId="{48C150A4-D589-4624-8EE8-C37486935583}" type="sibTrans" cxnId="{636DBE54-A58E-41A6-A153-23BBA7F9E2E5}">
      <dgm:prSet/>
      <dgm:spPr/>
      <dgm:t>
        <a:bodyPr/>
        <a:lstStyle/>
        <a:p>
          <a:endParaRPr lang="en-US"/>
        </a:p>
      </dgm:t>
    </dgm:pt>
    <dgm:pt modelId="{2788B150-97A1-4BAC-9E51-1A2C51DB8019}">
      <dgm:prSet/>
      <dgm:spPr/>
      <dgm:t>
        <a:bodyPr/>
        <a:lstStyle/>
        <a:p>
          <a:pPr>
            <a:lnSpc>
              <a:spcPct val="100000"/>
            </a:lnSpc>
          </a:pPr>
          <a:r>
            <a:rPr lang="en-US"/>
            <a:t>Closing and Next Steps</a:t>
          </a:r>
        </a:p>
      </dgm:t>
    </dgm:pt>
    <dgm:pt modelId="{758526E1-8FF6-4B81-BA79-41BBEC29741A}" type="parTrans" cxnId="{B4F4C4F7-5AA3-440B-AB68-87C7F3ED6A79}">
      <dgm:prSet/>
      <dgm:spPr/>
      <dgm:t>
        <a:bodyPr/>
        <a:lstStyle/>
        <a:p>
          <a:endParaRPr lang="en-US"/>
        </a:p>
      </dgm:t>
    </dgm:pt>
    <dgm:pt modelId="{5BB9FEC6-9743-42B8-861A-B9EBF8F0F765}" type="sibTrans" cxnId="{B4F4C4F7-5AA3-440B-AB68-87C7F3ED6A79}">
      <dgm:prSet/>
      <dgm:spPr/>
      <dgm:t>
        <a:bodyPr/>
        <a:lstStyle/>
        <a:p>
          <a:endParaRPr lang="en-US"/>
        </a:p>
      </dgm:t>
    </dgm:pt>
    <dgm:pt modelId="{368E157A-912B-4CB3-A6E7-664313D48BE7}" type="pres">
      <dgm:prSet presAssocID="{22B77F9F-43AA-4DE5-9ED0-1FBE24C28067}" presName="root" presStyleCnt="0">
        <dgm:presLayoutVars>
          <dgm:dir/>
          <dgm:resizeHandles val="exact"/>
        </dgm:presLayoutVars>
      </dgm:prSet>
      <dgm:spPr/>
    </dgm:pt>
    <dgm:pt modelId="{326810E7-6624-4CD3-8D6F-279AC89D0231}" type="pres">
      <dgm:prSet presAssocID="{9CAC01DF-E254-421E-B87A-28EB400C36E0}" presName="compNode" presStyleCnt="0"/>
      <dgm:spPr/>
    </dgm:pt>
    <dgm:pt modelId="{9C0F288C-8A34-4554-9D30-FBEBF3D2F432}" type="pres">
      <dgm:prSet presAssocID="{9CAC01DF-E254-421E-B87A-28EB400C36E0}" presName="bgRect" presStyleLbl="bgShp" presStyleIdx="0" presStyleCnt="5"/>
      <dgm:spPr/>
    </dgm:pt>
    <dgm:pt modelId="{4B2649B2-3702-4F32-AF44-C365B68BFCE5}" type="pres">
      <dgm:prSet presAssocID="{9CAC01DF-E254-421E-B87A-28EB400C36E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FB94DB12-E224-47C8-BF1E-BFF965700ACE}" type="pres">
      <dgm:prSet presAssocID="{9CAC01DF-E254-421E-B87A-28EB400C36E0}" presName="spaceRect" presStyleCnt="0"/>
      <dgm:spPr/>
    </dgm:pt>
    <dgm:pt modelId="{58884586-B327-44B3-8881-F5AF1E25BDBD}" type="pres">
      <dgm:prSet presAssocID="{9CAC01DF-E254-421E-B87A-28EB400C36E0}" presName="parTx" presStyleLbl="revTx" presStyleIdx="0" presStyleCnt="5">
        <dgm:presLayoutVars>
          <dgm:chMax val="0"/>
          <dgm:chPref val="0"/>
        </dgm:presLayoutVars>
      </dgm:prSet>
      <dgm:spPr/>
    </dgm:pt>
    <dgm:pt modelId="{C9EA6D73-CAFA-48F4-942E-CF160153D04A}" type="pres">
      <dgm:prSet presAssocID="{E2178202-FCCD-4D26-858A-EF7BD8C18767}" presName="sibTrans" presStyleCnt="0"/>
      <dgm:spPr/>
    </dgm:pt>
    <dgm:pt modelId="{34C217DE-53EE-413D-AE34-437C96F4BD00}" type="pres">
      <dgm:prSet presAssocID="{B91D5089-BC6C-435B-851A-D4B0E8E31744}" presName="compNode" presStyleCnt="0"/>
      <dgm:spPr/>
    </dgm:pt>
    <dgm:pt modelId="{005C4C82-E26A-45D5-8341-B65D9287090E}" type="pres">
      <dgm:prSet presAssocID="{B91D5089-BC6C-435B-851A-D4B0E8E31744}" presName="bgRect" presStyleLbl="bgShp" presStyleIdx="1" presStyleCnt="5"/>
      <dgm:spPr/>
    </dgm:pt>
    <dgm:pt modelId="{13607276-F97F-483E-8ECA-E642EF06C036}" type="pres">
      <dgm:prSet presAssocID="{B91D5089-BC6C-435B-851A-D4B0E8E3174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2292B11-3A44-4879-883A-4331748B85DB}" type="pres">
      <dgm:prSet presAssocID="{B91D5089-BC6C-435B-851A-D4B0E8E31744}" presName="spaceRect" presStyleCnt="0"/>
      <dgm:spPr/>
    </dgm:pt>
    <dgm:pt modelId="{2CB164DB-0650-41B3-9DD7-2604E7E4B289}" type="pres">
      <dgm:prSet presAssocID="{B91D5089-BC6C-435B-851A-D4B0E8E31744}" presName="parTx" presStyleLbl="revTx" presStyleIdx="1" presStyleCnt="5">
        <dgm:presLayoutVars>
          <dgm:chMax val="0"/>
          <dgm:chPref val="0"/>
        </dgm:presLayoutVars>
      </dgm:prSet>
      <dgm:spPr/>
    </dgm:pt>
    <dgm:pt modelId="{BFF8DCF5-3E33-4524-8A88-E0F1202D36E4}" type="pres">
      <dgm:prSet presAssocID="{9EA5B0A5-547E-434F-A47F-16958C1A73A0}" presName="sibTrans" presStyleCnt="0"/>
      <dgm:spPr/>
    </dgm:pt>
    <dgm:pt modelId="{2098500F-93B7-4CF9-86E1-692D097D8EFF}" type="pres">
      <dgm:prSet presAssocID="{754BC1A0-08B6-477C-ABFC-AB799F961917}" presName="compNode" presStyleCnt="0"/>
      <dgm:spPr/>
    </dgm:pt>
    <dgm:pt modelId="{E855EF40-8095-4AD1-AD67-E6A69663CC49}" type="pres">
      <dgm:prSet presAssocID="{754BC1A0-08B6-477C-ABFC-AB799F961917}" presName="bgRect" presStyleLbl="bgShp" presStyleIdx="2" presStyleCnt="5"/>
      <dgm:spPr/>
    </dgm:pt>
    <dgm:pt modelId="{A0D29925-C113-4E91-9B8C-9BD1A8751FAE}" type="pres">
      <dgm:prSet presAssocID="{754BC1A0-08B6-477C-ABFC-AB799F96191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C574CAC9-C05B-4080-8228-9BC9E8DDB0CF}" type="pres">
      <dgm:prSet presAssocID="{754BC1A0-08B6-477C-ABFC-AB799F961917}" presName="spaceRect" presStyleCnt="0"/>
      <dgm:spPr/>
    </dgm:pt>
    <dgm:pt modelId="{DCCFB019-F650-4452-945C-58912D8C2F14}" type="pres">
      <dgm:prSet presAssocID="{754BC1A0-08B6-477C-ABFC-AB799F961917}" presName="parTx" presStyleLbl="revTx" presStyleIdx="2" presStyleCnt="5">
        <dgm:presLayoutVars>
          <dgm:chMax val="0"/>
          <dgm:chPref val="0"/>
        </dgm:presLayoutVars>
      </dgm:prSet>
      <dgm:spPr/>
    </dgm:pt>
    <dgm:pt modelId="{D7FD8594-D53F-426A-86C6-53AEB4EF141C}" type="pres">
      <dgm:prSet presAssocID="{ADEE279D-84BE-4DE5-97BB-878035D6FDA9}" presName="sibTrans" presStyleCnt="0"/>
      <dgm:spPr/>
    </dgm:pt>
    <dgm:pt modelId="{76878E54-7276-4415-BECC-26B7E354CA5B}" type="pres">
      <dgm:prSet presAssocID="{EEE79375-F717-4FE0-AB69-1C5E076834A6}" presName="compNode" presStyleCnt="0"/>
      <dgm:spPr/>
    </dgm:pt>
    <dgm:pt modelId="{EAA4C5F2-3176-4E23-9299-744CBD6AF47A}" type="pres">
      <dgm:prSet presAssocID="{EEE79375-F717-4FE0-AB69-1C5E076834A6}" presName="bgRect" presStyleLbl="bgShp" presStyleIdx="3" presStyleCnt="5"/>
      <dgm:spPr/>
    </dgm:pt>
    <dgm:pt modelId="{13C864EC-BA08-4EE3-B390-CE61690AAAB5}" type="pres">
      <dgm:prSet presAssocID="{EEE79375-F717-4FE0-AB69-1C5E076834A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105CCF98-F765-4429-A732-CCE351827527}" type="pres">
      <dgm:prSet presAssocID="{EEE79375-F717-4FE0-AB69-1C5E076834A6}" presName="spaceRect" presStyleCnt="0"/>
      <dgm:spPr/>
    </dgm:pt>
    <dgm:pt modelId="{F73BE48B-C4A6-4C49-A760-B09F79010297}" type="pres">
      <dgm:prSet presAssocID="{EEE79375-F717-4FE0-AB69-1C5E076834A6}" presName="parTx" presStyleLbl="revTx" presStyleIdx="3" presStyleCnt="5">
        <dgm:presLayoutVars>
          <dgm:chMax val="0"/>
          <dgm:chPref val="0"/>
        </dgm:presLayoutVars>
      </dgm:prSet>
      <dgm:spPr/>
    </dgm:pt>
    <dgm:pt modelId="{D6EA87E4-2607-4BFE-8D4A-534890D252C8}" type="pres">
      <dgm:prSet presAssocID="{48C150A4-D589-4624-8EE8-C37486935583}" presName="sibTrans" presStyleCnt="0"/>
      <dgm:spPr/>
    </dgm:pt>
    <dgm:pt modelId="{8E209637-9569-40B9-88B9-2E4FC7938FC4}" type="pres">
      <dgm:prSet presAssocID="{2788B150-97A1-4BAC-9E51-1A2C51DB8019}" presName="compNode" presStyleCnt="0"/>
      <dgm:spPr/>
    </dgm:pt>
    <dgm:pt modelId="{4BB3F12F-ED23-40C1-A175-34F0D1E194B6}" type="pres">
      <dgm:prSet presAssocID="{2788B150-97A1-4BAC-9E51-1A2C51DB8019}" presName="bgRect" presStyleLbl="bgShp" presStyleIdx="4" presStyleCnt="5"/>
      <dgm:spPr/>
    </dgm:pt>
    <dgm:pt modelId="{6A7B7982-F9D7-435B-8DBB-29977978580E}" type="pres">
      <dgm:prSet presAssocID="{2788B150-97A1-4BAC-9E51-1A2C51DB801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6BDAF774-6300-4643-B8F6-779661083AB8}" type="pres">
      <dgm:prSet presAssocID="{2788B150-97A1-4BAC-9E51-1A2C51DB8019}" presName="spaceRect" presStyleCnt="0"/>
      <dgm:spPr/>
    </dgm:pt>
    <dgm:pt modelId="{DBA4396B-C6A9-49EF-B7E4-9124FCCCF3EC}" type="pres">
      <dgm:prSet presAssocID="{2788B150-97A1-4BAC-9E51-1A2C51DB8019}" presName="parTx" presStyleLbl="revTx" presStyleIdx="4" presStyleCnt="5">
        <dgm:presLayoutVars>
          <dgm:chMax val="0"/>
          <dgm:chPref val="0"/>
        </dgm:presLayoutVars>
      </dgm:prSet>
      <dgm:spPr/>
    </dgm:pt>
  </dgm:ptLst>
  <dgm:cxnLst>
    <dgm:cxn modelId="{0AB9680E-AC49-4027-8342-075C629B3653}" srcId="{22B77F9F-43AA-4DE5-9ED0-1FBE24C28067}" destId="{754BC1A0-08B6-477C-ABFC-AB799F961917}" srcOrd="2" destOrd="0" parTransId="{A2F43747-9AA2-472B-83D4-08AF834F5074}" sibTransId="{ADEE279D-84BE-4DE5-97BB-878035D6FDA9}"/>
    <dgm:cxn modelId="{DA37240F-F50A-2045-9C9A-C8AC23883333}" type="presOf" srcId="{B91D5089-BC6C-435B-851A-D4B0E8E31744}" destId="{2CB164DB-0650-41B3-9DD7-2604E7E4B289}" srcOrd="0" destOrd="0" presId="urn:microsoft.com/office/officeart/2018/2/layout/IconVerticalSolidList"/>
    <dgm:cxn modelId="{0F010337-3629-334C-833F-88B5AA3EDF99}" type="presOf" srcId="{2788B150-97A1-4BAC-9E51-1A2C51DB8019}" destId="{DBA4396B-C6A9-49EF-B7E4-9124FCCCF3EC}" srcOrd="0" destOrd="0" presId="urn:microsoft.com/office/officeart/2018/2/layout/IconVerticalSolidList"/>
    <dgm:cxn modelId="{636DBE54-A58E-41A6-A153-23BBA7F9E2E5}" srcId="{22B77F9F-43AA-4DE5-9ED0-1FBE24C28067}" destId="{EEE79375-F717-4FE0-AB69-1C5E076834A6}" srcOrd="3" destOrd="0" parTransId="{DCFBCF09-546C-4919-BAB4-518AE737D5E8}" sibTransId="{48C150A4-D589-4624-8EE8-C37486935583}"/>
    <dgm:cxn modelId="{1791268E-AB3C-A94D-B0B0-E10B4CE18C61}" type="presOf" srcId="{754BC1A0-08B6-477C-ABFC-AB799F961917}" destId="{DCCFB019-F650-4452-945C-58912D8C2F14}" srcOrd="0" destOrd="0" presId="urn:microsoft.com/office/officeart/2018/2/layout/IconVerticalSolidList"/>
    <dgm:cxn modelId="{28FCD798-DE18-9B46-843B-4BF5832B6A92}" type="presOf" srcId="{EEE79375-F717-4FE0-AB69-1C5E076834A6}" destId="{F73BE48B-C4A6-4C49-A760-B09F79010297}" srcOrd="0" destOrd="0" presId="urn:microsoft.com/office/officeart/2018/2/layout/IconVerticalSolidList"/>
    <dgm:cxn modelId="{B5982FC4-78CE-4B48-B8E7-1B9492149030}" srcId="{22B77F9F-43AA-4DE5-9ED0-1FBE24C28067}" destId="{9CAC01DF-E254-421E-B87A-28EB400C36E0}" srcOrd="0" destOrd="0" parTransId="{46A7F980-E2A3-4C8D-AB95-382DC6B160DA}" sibTransId="{E2178202-FCCD-4D26-858A-EF7BD8C18767}"/>
    <dgm:cxn modelId="{71E153D1-7582-B749-81C6-77A959542638}" type="presOf" srcId="{9CAC01DF-E254-421E-B87A-28EB400C36E0}" destId="{58884586-B327-44B3-8881-F5AF1E25BDBD}" srcOrd="0" destOrd="0" presId="urn:microsoft.com/office/officeart/2018/2/layout/IconVerticalSolidList"/>
    <dgm:cxn modelId="{670435DA-21B1-490B-A707-A9F17E53608C}" srcId="{22B77F9F-43AA-4DE5-9ED0-1FBE24C28067}" destId="{B91D5089-BC6C-435B-851A-D4B0E8E31744}" srcOrd="1" destOrd="0" parTransId="{9340D458-61DD-4D70-970E-5439A9CF6D30}" sibTransId="{9EA5B0A5-547E-434F-A47F-16958C1A73A0}"/>
    <dgm:cxn modelId="{DDB66FE4-9B05-384E-8979-0CE0FF48FFE7}" type="presOf" srcId="{22B77F9F-43AA-4DE5-9ED0-1FBE24C28067}" destId="{368E157A-912B-4CB3-A6E7-664313D48BE7}" srcOrd="0" destOrd="0" presId="urn:microsoft.com/office/officeart/2018/2/layout/IconVerticalSolidList"/>
    <dgm:cxn modelId="{B4F4C4F7-5AA3-440B-AB68-87C7F3ED6A79}" srcId="{22B77F9F-43AA-4DE5-9ED0-1FBE24C28067}" destId="{2788B150-97A1-4BAC-9E51-1A2C51DB8019}" srcOrd="4" destOrd="0" parTransId="{758526E1-8FF6-4B81-BA79-41BBEC29741A}" sibTransId="{5BB9FEC6-9743-42B8-861A-B9EBF8F0F765}"/>
    <dgm:cxn modelId="{0879452C-C8B6-7D4C-9081-86C52C61FC47}" type="presParOf" srcId="{368E157A-912B-4CB3-A6E7-664313D48BE7}" destId="{326810E7-6624-4CD3-8D6F-279AC89D0231}" srcOrd="0" destOrd="0" presId="urn:microsoft.com/office/officeart/2018/2/layout/IconVerticalSolidList"/>
    <dgm:cxn modelId="{4A43A6AF-41BA-7346-962E-F9412114EB09}" type="presParOf" srcId="{326810E7-6624-4CD3-8D6F-279AC89D0231}" destId="{9C0F288C-8A34-4554-9D30-FBEBF3D2F432}" srcOrd="0" destOrd="0" presId="urn:microsoft.com/office/officeart/2018/2/layout/IconVerticalSolidList"/>
    <dgm:cxn modelId="{2D4E49E2-C912-1A42-B006-E094CDAEBDB0}" type="presParOf" srcId="{326810E7-6624-4CD3-8D6F-279AC89D0231}" destId="{4B2649B2-3702-4F32-AF44-C365B68BFCE5}" srcOrd="1" destOrd="0" presId="urn:microsoft.com/office/officeart/2018/2/layout/IconVerticalSolidList"/>
    <dgm:cxn modelId="{F74CBAE7-6991-2A4C-8C67-597231D0C94C}" type="presParOf" srcId="{326810E7-6624-4CD3-8D6F-279AC89D0231}" destId="{FB94DB12-E224-47C8-BF1E-BFF965700ACE}" srcOrd="2" destOrd="0" presId="urn:microsoft.com/office/officeart/2018/2/layout/IconVerticalSolidList"/>
    <dgm:cxn modelId="{45913774-EB0C-EC42-9824-953C048528EA}" type="presParOf" srcId="{326810E7-6624-4CD3-8D6F-279AC89D0231}" destId="{58884586-B327-44B3-8881-F5AF1E25BDBD}" srcOrd="3" destOrd="0" presId="urn:microsoft.com/office/officeart/2018/2/layout/IconVerticalSolidList"/>
    <dgm:cxn modelId="{550B765A-5C15-464B-9AB6-2D4AD9CD119D}" type="presParOf" srcId="{368E157A-912B-4CB3-A6E7-664313D48BE7}" destId="{C9EA6D73-CAFA-48F4-942E-CF160153D04A}" srcOrd="1" destOrd="0" presId="urn:microsoft.com/office/officeart/2018/2/layout/IconVerticalSolidList"/>
    <dgm:cxn modelId="{74A60D69-2AF5-274E-A56A-38998EFAF2BB}" type="presParOf" srcId="{368E157A-912B-4CB3-A6E7-664313D48BE7}" destId="{34C217DE-53EE-413D-AE34-437C96F4BD00}" srcOrd="2" destOrd="0" presId="urn:microsoft.com/office/officeart/2018/2/layout/IconVerticalSolidList"/>
    <dgm:cxn modelId="{61B64D3C-C71C-A744-8A1B-1C9CED585D4E}" type="presParOf" srcId="{34C217DE-53EE-413D-AE34-437C96F4BD00}" destId="{005C4C82-E26A-45D5-8341-B65D9287090E}" srcOrd="0" destOrd="0" presId="urn:microsoft.com/office/officeart/2018/2/layout/IconVerticalSolidList"/>
    <dgm:cxn modelId="{F9F7A307-AA46-8044-A572-2D1ED13ADE02}" type="presParOf" srcId="{34C217DE-53EE-413D-AE34-437C96F4BD00}" destId="{13607276-F97F-483E-8ECA-E642EF06C036}" srcOrd="1" destOrd="0" presId="urn:microsoft.com/office/officeart/2018/2/layout/IconVerticalSolidList"/>
    <dgm:cxn modelId="{56402769-6D43-164B-B0EC-727446FB2469}" type="presParOf" srcId="{34C217DE-53EE-413D-AE34-437C96F4BD00}" destId="{82292B11-3A44-4879-883A-4331748B85DB}" srcOrd="2" destOrd="0" presId="urn:microsoft.com/office/officeart/2018/2/layout/IconVerticalSolidList"/>
    <dgm:cxn modelId="{1C1D6502-2E7E-B345-855A-E50D6CB6844B}" type="presParOf" srcId="{34C217DE-53EE-413D-AE34-437C96F4BD00}" destId="{2CB164DB-0650-41B3-9DD7-2604E7E4B289}" srcOrd="3" destOrd="0" presId="urn:microsoft.com/office/officeart/2018/2/layout/IconVerticalSolidList"/>
    <dgm:cxn modelId="{AE3FC816-9982-9B43-8C34-5705CEEF0F5C}" type="presParOf" srcId="{368E157A-912B-4CB3-A6E7-664313D48BE7}" destId="{BFF8DCF5-3E33-4524-8A88-E0F1202D36E4}" srcOrd="3" destOrd="0" presId="urn:microsoft.com/office/officeart/2018/2/layout/IconVerticalSolidList"/>
    <dgm:cxn modelId="{C78F3493-54C7-DF42-8066-100F317313FB}" type="presParOf" srcId="{368E157A-912B-4CB3-A6E7-664313D48BE7}" destId="{2098500F-93B7-4CF9-86E1-692D097D8EFF}" srcOrd="4" destOrd="0" presId="urn:microsoft.com/office/officeart/2018/2/layout/IconVerticalSolidList"/>
    <dgm:cxn modelId="{54584982-E7E0-7C43-8106-4D3B91B32BE6}" type="presParOf" srcId="{2098500F-93B7-4CF9-86E1-692D097D8EFF}" destId="{E855EF40-8095-4AD1-AD67-E6A69663CC49}" srcOrd="0" destOrd="0" presId="urn:microsoft.com/office/officeart/2018/2/layout/IconVerticalSolidList"/>
    <dgm:cxn modelId="{B3A66FB0-B77A-804F-9FB2-8CEC0D92EC5B}" type="presParOf" srcId="{2098500F-93B7-4CF9-86E1-692D097D8EFF}" destId="{A0D29925-C113-4E91-9B8C-9BD1A8751FAE}" srcOrd="1" destOrd="0" presId="urn:microsoft.com/office/officeart/2018/2/layout/IconVerticalSolidList"/>
    <dgm:cxn modelId="{BD802478-33C2-D049-BB4B-078A233E8F42}" type="presParOf" srcId="{2098500F-93B7-4CF9-86E1-692D097D8EFF}" destId="{C574CAC9-C05B-4080-8228-9BC9E8DDB0CF}" srcOrd="2" destOrd="0" presId="urn:microsoft.com/office/officeart/2018/2/layout/IconVerticalSolidList"/>
    <dgm:cxn modelId="{BF8D5019-825F-4342-9715-AAA5F4840104}" type="presParOf" srcId="{2098500F-93B7-4CF9-86E1-692D097D8EFF}" destId="{DCCFB019-F650-4452-945C-58912D8C2F14}" srcOrd="3" destOrd="0" presId="urn:microsoft.com/office/officeart/2018/2/layout/IconVerticalSolidList"/>
    <dgm:cxn modelId="{3B9D1075-0A89-9548-AE2B-61B965ABAB78}" type="presParOf" srcId="{368E157A-912B-4CB3-A6E7-664313D48BE7}" destId="{D7FD8594-D53F-426A-86C6-53AEB4EF141C}" srcOrd="5" destOrd="0" presId="urn:microsoft.com/office/officeart/2018/2/layout/IconVerticalSolidList"/>
    <dgm:cxn modelId="{9EB75969-EA3F-944A-8C5A-D7E66989B7C8}" type="presParOf" srcId="{368E157A-912B-4CB3-A6E7-664313D48BE7}" destId="{76878E54-7276-4415-BECC-26B7E354CA5B}" srcOrd="6" destOrd="0" presId="urn:microsoft.com/office/officeart/2018/2/layout/IconVerticalSolidList"/>
    <dgm:cxn modelId="{CC223920-34A6-B343-B1EA-254D0ABCCC78}" type="presParOf" srcId="{76878E54-7276-4415-BECC-26B7E354CA5B}" destId="{EAA4C5F2-3176-4E23-9299-744CBD6AF47A}" srcOrd="0" destOrd="0" presId="urn:microsoft.com/office/officeart/2018/2/layout/IconVerticalSolidList"/>
    <dgm:cxn modelId="{D6EA48CB-1E49-E84A-8F82-4C253A1DEFC6}" type="presParOf" srcId="{76878E54-7276-4415-BECC-26B7E354CA5B}" destId="{13C864EC-BA08-4EE3-B390-CE61690AAAB5}" srcOrd="1" destOrd="0" presId="urn:microsoft.com/office/officeart/2018/2/layout/IconVerticalSolidList"/>
    <dgm:cxn modelId="{17534662-521D-7B45-B850-8655C38BFC5E}" type="presParOf" srcId="{76878E54-7276-4415-BECC-26B7E354CA5B}" destId="{105CCF98-F765-4429-A732-CCE351827527}" srcOrd="2" destOrd="0" presId="urn:microsoft.com/office/officeart/2018/2/layout/IconVerticalSolidList"/>
    <dgm:cxn modelId="{9838C434-57B0-9F4D-A5DB-6B31BB1FC11A}" type="presParOf" srcId="{76878E54-7276-4415-BECC-26B7E354CA5B}" destId="{F73BE48B-C4A6-4C49-A760-B09F79010297}" srcOrd="3" destOrd="0" presId="urn:microsoft.com/office/officeart/2018/2/layout/IconVerticalSolidList"/>
    <dgm:cxn modelId="{C88B5620-EC56-6A47-BD3B-CA7666E5C250}" type="presParOf" srcId="{368E157A-912B-4CB3-A6E7-664313D48BE7}" destId="{D6EA87E4-2607-4BFE-8D4A-534890D252C8}" srcOrd="7" destOrd="0" presId="urn:microsoft.com/office/officeart/2018/2/layout/IconVerticalSolidList"/>
    <dgm:cxn modelId="{B2399F98-330F-F54E-B3DA-9730A6465414}" type="presParOf" srcId="{368E157A-912B-4CB3-A6E7-664313D48BE7}" destId="{8E209637-9569-40B9-88B9-2E4FC7938FC4}" srcOrd="8" destOrd="0" presId="urn:microsoft.com/office/officeart/2018/2/layout/IconVerticalSolidList"/>
    <dgm:cxn modelId="{9657DDE7-BA0C-5F4E-B4AB-8A6D872D6BC8}" type="presParOf" srcId="{8E209637-9569-40B9-88B9-2E4FC7938FC4}" destId="{4BB3F12F-ED23-40C1-A175-34F0D1E194B6}" srcOrd="0" destOrd="0" presId="urn:microsoft.com/office/officeart/2018/2/layout/IconVerticalSolidList"/>
    <dgm:cxn modelId="{5F1AFD9B-BBB6-EC44-A0AA-11A0D4E23162}" type="presParOf" srcId="{8E209637-9569-40B9-88B9-2E4FC7938FC4}" destId="{6A7B7982-F9D7-435B-8DBB-29977978580E}" srcOrd="1" destOrd="0" presId="urn:microsoft.com/office/officeart/2018/2/layout/IconVerticalSolidList"/>
    <dgm:cxn modelId="{CD4479E9-AE6D-5E47-917A-73B46A31304D}" type="presParOf" srcId="{8E209637-9569-40B9-88B9-2E4FC7938FC4}" destId="{6BDAF774-6300-4643-B8F6-779661083AB8}" srcOrd="2" destOrd="0" presId="urn:microsoft.com/office/officeart/2018/2/layout/IconVerticalSolidList"/>
    <dgm:cxn modelId="{FD3B8C62-DADF-B84D-BFB9-8A782702C2B1}" type="presParOf" srcId="{8E209637-9569-40B9-88B9-2E4FC7938FC4}" destId="{DBA4396B-C6A9-49EF-B7E4-9124FCCCF3E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C378B5-B397-4F12-8F77-7085C418FFB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C399FAE-1D35-4EAD-B6EA-4E017C3B36A9}">
      <dgm:prSet/>
      <dgm:spPr/>
      <dgm:t>
        <a:bodyPr/>
        <a:lstStyle/>
        <a:p>
          <a:r>
            <a:rPr lang="en-US"/>
            <a:t>Screening and selection of participants</a:t>
          </a:r>
        </a:p>
      </dgm:t>
    </dgm:pt>
    <dgm:pt modelId="{47B0B52F-0437-4AD0-AF1D-A697C2C77FB0}" type="parTrans" cxnId="{020702C9-2F3D-4A39-8C3F-956D31E8E706}">
      <dgm:prSet/>
      <dgm:spPr/>
      <dgm:t>
        <a:bodyPr/>
        <a:lstStyle/>
        <a:p>
          <a:endParaRPr lang="en-US"/>
        </a:p>
      </dgm:t>
    </dgm:pt>
    <dgm:pt modelId="{10DD604C-4369-4D7B-B523-1E7AC6FB26BF}" type="sibTrans" cxnId="{020702C9-2F3D-4A39-8C3F-956D31E8E706}">
      <dgm:prSet/>
      <dgm:spPr/>
      <dgm:t>
        <a:bodyPr/>
        <a:lstStyle/>
        <a:p>
          <a:endParaRPr lang="en-US"/>
        </a:p>
      </dgm:t>
    </dgm:pt>
    <dgm:pt modelId="{94EA4D2F-EEA2-4025-B165-E3AFEBAD2379}">
      <dgm:prSet/>
      <dgm:spPr/>
      <dgm:t>
        <a:bodyPr/>
        <a:lstStyle/>
        <a:p>
          <a:r>
            <a:rPr lang="en-US"/>
            <a:t>Development of operating policies</a:t>
          </a:r>
        </a:p>
      </dgm:t>
    </dgm:pt>
    <dgm:pt modelId="{6F40F311-C5CE-47FB-994A-21143A51856F}" type="parTrans" cxnId="{46E75D69-2750-4B12-9B4F-A46EE23C4513}">
      <dgm:prSet/>
      <dgm:spPr/>
      <dgm:t>
        <a:bodyPr/>
        <a:lstStyle/>
        <a:p>
          <a:endParaRPr lang="en-US"/>
        </a:p>
      </dgm:t>
    </dgm:pt>
    <dgm:pt modelId="{C66B24A5-82FF-4EDF-A999-CF87F9A2360A}" type="sibTrans" cxnId="{46E75D69-2750-4B12-9B4F-A46EE23C4513}">
      <dgm:prSet/>
      <dgm:spPr/>
      <dgm:t>
        <a:bodyPr/>
        <a:lstStyle/>
        <a:p>
          <a:endParaRPr lang="en-US"/>
        </a:p>
      </dgm:t>
    </dgm:pt>
    <dgm:pt modelId="{1AD3381E-984E-419C-B9FB-C3D8ED0F42FC}">
      <dgm:prSet/>
      <dgm:spPr/>
      <dgm:t>
        <a:bodyPr/>
        <a:lstStyle/>
        <a:p>
          <a:r>
            <a:rPr lang="en-US"/>
            <a:t>Training of participants</a:t>
          </a:r>
        </a:p>
      </dgm:t>
    </dgm:pt>
    <dgm:pt modelId="{CE85F863-4F4A-4BE6-8BC8-2ACC866A3372}" type="parTrans" cxnId="{6B660F89-72BA-40AF-9C1D-88664842CAFA}">
      <dgm:prSet/>
      <dgm:spPr/>
      <dgm:t>
        <a:bodyPr/>
        <a:lstStyle/>
        <a:p>
          <a:endParaRPr lang="en-US"/>
        </a:p>
      </dgm:t>
    </dgm:pt>
    <dgm:pt modelId="{33394EA1-8F3F-4F36-B569-DBDACC4484E2}" type="sibTrans" cxnId="{6B660F89-72BA-40AF-9C1D-88664842CAFA}">
      <dgm:prSet/>
      <dgm:spPr/>
      <dgm:t>
        <a:bodyPr/>
        <a:lstStyle/>
        <a:p>
          <a:endParaRPr lang="en-US"/>
        </a:p>
      </dgm:t>
    </dgm:pt>
    <dgm:pt modelId="{8A68204A-AF59-4977-8559-945F412BBC3F}">
      <dgm:prSet/>
      <dgm:spPr/>
      <dgm:t>
        <a:bodyPr/>
        <a:lstStyle/>
        <a:p>
          <a:r>
            <a:rPr lang="en-US"/>
            <a:t>Monitoring and support of participants</a:t>
          </a:r>
        </a:p>
      </dgm:t>
    </dgm:pt>
    <dgm:pt modelId="{55F62473-0898-4D3B-A46B-0D245D62A733}" type="parTrans" cxnId="{98EF3776-F985-489D-B24A-39B150E29BC9}">
      <dgm:prSet/>
      <dgm:spPr/>
      <dgm:t>
        <a:bodyPr/>
        <a:lstStyle/>
        <a:p>
          <a:endParaRPr lang="en-US"/>
        </a:p>
      </dgm:t>
    </dgm:pt>
    <dgm:pt modelId="{94F3300A-EF65-483E-ACDD-377037E878FC}" type="sibTrans" cxnId="{98EF3776-F985-489D-B24A-39B150E29BC9}">
      <dgm:prSet/>
      <dgm:spPr/>
      <dgm:t>
        <a:bodyPr/>
        <a:lstStyle/>
        <a:p>
          <a:endParaRPr lang="en-US"/>
        </a:p>
      </dgm:t>
    </dgm:pt>
    <dgm:pt modelId="{36943B8A-3CF1-4EA1-9732-F6ADA82149EA}">
      <dgm:prSet/>
      <dgm:spPr/>
      <dgm:t>
        <a:bodyPr/>
        <a:lstStyle/>
        <a:p>
          <a:r>
            <a:rPr lang="en-US"/>
            <a:t>Procedures for handling crises</a:t>
          </a:r>
        </a:p>
      </dgm:t>
    </dgm:pt>
    <dgm:pt modelId="{3C39E8D7-38F3-47CE-8126-10C23DB1E643}" type="parTrans" cxnId="{A3011AE7-3636-4090-8D73-0C2CE53F1B02}">
      <dgm:prSet/>
      <dgm:spPr/>
      <dgm:t>
        <a:bodyPr/>
        <a:lstStyle/>
        <a:p>
          <a:endParaRPr lang="en-US"/>
        </a:p>
      </dgm:t>
    </dgm:pt>
    <dgm:pt modelId="{8731E45E-75FC-4705-A9CB-52D2E31BC2FF}" type="sibTrans" cxnId="{A3011AE7-3636-4090-8D73-0C2CE53F1B02}">
      <dgm:prSet/>
      <dgm:spPr/>
      <dgm:t>
        <a:bodyPr/>
        <a:lstStyle/>
        <a:p>
          <a:endParaRPr lang="en-US"/>
        </a:p>
      </dgm:t>
    </dgm:pt>
    <dgm:pt modelId="{3EDF4CC1-B56F-4FB1-8368-AC37D38C6E39}">
      <dgm:prSet/>
      <dgm:spPr/>
      <dgm:t>
        <a:bodyPr/>
        <a:lstStyle/>
        <a:p>
          <a:r>
            <a:rPr lang="en-US"/>
            <a:t>Others?</a:t>
          </a:r>
        </a:p>
      </dgm:t>
    </dgm:pt>
    <dgm:pt modelId="{2EA92AAD-BC7D-484A-9794-D614FE69A64B}" type="parTrans" cxnId="{20C76DBA-F9D8-48B5-98EC-12B487518550}">
      <dgm:prSet/>
      <dgm:spPr/>
      <dgm:t>
        <a:bodyPr/>
        <a:lstStyle/>
        <a:p>
          <a:endParaRPr lang="en-US"/>
        </a:p>
      </dgm:t>
    </dgm:pt>
    <dgm:pt modelId="{F69DB676-1095-4B7C-9829-C8C179B5BC66}" type="sibTrans" cxnId="{20C76DBA-F9D8-48B5-98EC-12B487518550}">
      <dgm:prSet/>
      <dgm:spPr/>
      <dgm:t>
        <a:bodyPr/>
        <a:lstStyle/>
        <a:p>
          <a:endParaRPr lang="en-US"/>
        </a:p>
      </dgm:t>
    </dgm:pt>
    <dgm:pt modelId="{395F5132-124D-1446-A765-6C9149E7CBBE}" type="pres">
      <dgm:prSet presAssocID="{2AC378B5-B397-4F12-8F77-7085C418FFBC}" presName="linear" presStyleCnt="0">
        <dgm:presLayoutVars>
          <dgm:animLvl val="lvl"/>
          <dgm:resizeHandles val="exact"/>
        </dgm:presLayoutVars>
      </dgm:prSet>
      <dgm:spPr/>
    </dgm:pt>
    <dgm:pt modelId="{A45BB47D-0F22-4A40-80BA-1AFD84674ABA}" type="pres">
      <dgm:prSet presAssocID="{3C399FAE-1D35-4EAD-B6EA-4E017C3B36A9}" presName="parentText" presStyleLbl="node1" presStyleIdx="0" presStyleCnt="6">
        <dgm:presLayoutVars>
          <dgm:chMax val="0"/>
          <dgm:bulletEnabled val="1"/>
        </dgm:presLayoutVars>
      </dgm:prSet>
      <dgm:spPr/>
    </dgm:pt>
    <dgm:pt modelId="{D6D79793-A858-B74E-AD22-1E1CBD06EB9E}" type="pres">
      <dgm:prSet presAssocID="{10DD604C-4369-4D7B-B523-1E7AC6FB26BF}" presName="spacer" presStyleCnt="0"/>
      <dgm:spPr/>
    </dgm:pt>
    <dgm:pt modelId="{AE0E55B1-3061-9F4E-8665-433AC359D3E6}" type="pres">
      <dgm:prSet presAssocID="{94EA4D2F-EEA2-4025-B165-E3AFEBAD2379}" presName="parentText" presStyleLbl="node1" presStyleIdx="1" presStyleCnt="6">
        <dgm:presLayoutVars>
          <dgm:chMax val="0"/>
          <dgm:bulletEnabled val="1"/>
        </dgm:presLayoutVars>
      </dgm:prSet>
      <dgm:spPr/>
    </dgm:pt>
    <dgm:pt modelId="{2B2AE59B-884C-444C-827E-E2751FD7FD12}" type="pres">
      <dgm:prSet presAssocID="{C66B24A5-82FF-4EDF-A999-CF87F9A2360A}" presName="spacer" presStyleCnt="0"/>
      <dgm:spPr/>
    </dgm:pt>
    <dgm:pt modelId="{B785FD11-833E-8145-B73E-A07CA98E9AEA}" type="pres">
      <dgm:prSet presAssocID="{1AD3381E-984E-419C-B9FB-C3D8ED0F42FC}" presName="parentText" presStyleLbl="node1" presStyleIdx="2" presStyleCnt="6">
        <dgm:presLayoutVars>
          <dgm:chMax val="0"/>
          <dgm:bulletEnabled val="1"/>
        </dgm:presLayoutVars>
      </dgm:prSet>
      <dgm:spPr/>
    </dgm:pt>
    <dgm:pt modelId="{8A7AA226-C192-674B-951A-B42ADC0335F2}" type="pres">
      <dgm:prSet presAssocID="{33394EA1-8F3F-4F36-B569-DBDACC4484E2}" presName="spacer" presStyleCnt="0"/>
      <dgm:spPr/>
    </dgm:pt>
    <dgm:pt modelId="{3A5928B4-9044-CA40-8DBD-B091EA0B6610}" type="pres">
      <dgm:prSet presAssocID="{8A68204A-AF59-4977-8559-945F412BBC3F}" presName="parentText" presStyleLbl="node1" presStyleIdx="3" presStyleCnt="6">
        <dgm:presLayoutVars>
          <dgm:chMax val="0"/>
          <dgm:bulletEnabled val="1"/>
        </dgm:presLayoutVars>
      </dgm:prSet>
      <dgm:spPr/>
    </dgm:pt>
    <dgm:pt modelId="{F8B481FC-D7BB-1B48-90A1-93B4E9B11391}" type="pres">
      <dgm:prSet presAssocID="{94F3300A-EF65-483E-ACDD-377037E878FC}" presName="spacer" presStyleCnt="0"/>
      <dgm:spPr/>
    </dgm:pt>
    <dgm:pt modelId="{EE5E9219-4FF2-934E-A34A-345E5D8CFE9B}" type="pres">
      <dgm:prSet presAssocID="{36943B8A-3CF1-4EA1-9732-F6ADA82149EA}" presName="parentText" presStyleLbl="node1" presStyleIdx="4" presStyleCnt="6">
        <dgm:presLayoutVars>
          <dgm:chMax val="0"/>
          <dgm:bulletEnabled val="1"/>
        </dgm:presLayoutVars>
      </dgm:prSet>
      <dgm:spPr/>
    </dgm:pt>
    <dgm:pt modelId="{A02B1621-0FE5-C74F-BEB1-7FA66A30DF01}" type="pres">
      <dgm:prSet presAssocID="{8731E45E-75FC-4705-A9CB-52D2E31BC2FF}" presName="spacer" presStyleCnt="0"/>
      <dgm:spPr/>
    </dgm:pt>
    <dgm:pt modelId="{4061162C-D0A5-B043-A57E-9310941361F8}" type="pres">
      <dgm:prSet presAssocID="{3EDF4CC1-B56F-4FB1-8368-AC37D38C6E39}" presName="parentText" presStyleLbl="node1" presStyleIdx="5" presStyleCnt="6">
        <dgm:presLayoutVars>
          <dgm:chMax val="0"/>
          <dgm:bulletEnabled val="1"/>
        </dgm:presLayoutVars>
      </dgm:prSet>
      <dgm:spPr/>
    </dgm:pt>
  </dgm:ptLst>
  <dgm:cxnLst>
    <dgm:cxn modelId="{C0139B09-32FB-8940-A956-C2789B131051}" type="presOf" srcId="{3EDF4CC1-B56F-4FB1-8368-AC37D38C6E39}" destId="{4061162C-D0A5-B043-A57E-9310941361F8}" srcOrd="0" destOrd="0" presId="urn:microsoft.com/office/officeart/2005/8/layout/vList2"/>
    <dgm:cxn modelId="{F840ED10-FE9D-B941-B619-DE5FAA7724F4}" type="presOf" srcId="{8A68204A-AF59-4977-8559-945F412BBC3F}" destId="{3A5928B4-9044-CA40-8DBD-B091EA0B6610}" srcOrd="0" destOrd="0" presId="urn:microsoft.com/office/officeart/2005/8/layout/vList2"/>
    <dgm:cxn modelId="{B3C7DE11-8DBC-604C-A3BA-DC4448AC2743}" type="presOf" srcId="{94EA4D2F-EEA2-4025-B165-E3AFEBAD2379}" destId="{AE0E55B1-3061-9F4E-8665-433AC359D3E6}" srcOrd="0" destOrd="0" presId="urn:microsoft.com/office/officeart/2005/8/layout/vList2"/>
    <dgm:cxn modelId="{ACFAE12E-44BF-9843-ACF6-FD7242C77AFA}" type="presOf" srcId="{2AC378B5-B397-4F12-8F77-7085C418FFBC}" destId="{395F5132-124D-1446-A765-6C9149E7CBBE}" srcOrd="0" destOrd="0" presId="urn:microsoft.com/office/officeart/2005/8/layout/vList2"/>
    <dgm:cxn modelId="{F5E27960-4D49-4F4A-AFD6-B6244BB5CAC5}" type="presOf" srcId="{36943B8A-3CF1-4EA1-9732-F6ADA82149EA}" destId="{EE5E9219-4FF2-934E-A34A-345E5D8CFE9B}" srcOrd="0" destOrd="0" presId="urn:microsoft.com/office/officeart/2005/8/layout/vList2"/>
    <dgm:cxn modelId="{30267D66-0DCB-A64B-9420-B5F7D8D5E26C}" type="presOf" srcId="{1AD3381E-984E-419C-B9FB-C3D8ED0F42FC}" destId="{B785FD11-833E-8145-B73E-A07CA98E9AEA}" srcOrd="0" destOrd="0" presId="urn:microsoft.com/office/officeart/2005/8/layout/vList2"/>
    <dgm:cxn modelId="{46E75D69-2750-4B12-9B4F-A46EE23C4513}" srcId="{2AC378B5-B397-4F12-8F77-7085C418FFBC}" destId="{94EA4D2F-EEA2-4025-B165-E3AFEBAD2379}" srcOrd="1" destOrd="0" parTransId="{6F40F311-C5CE-47FB-994A-21143A51856F}" sibTransId="{C66B24A5-82FF-4EDF-A999-CF87F9A2360A}"/>
    <dgm:cxn modelId="{98EF3776-F985-489D-B24A-39B150E29BC9}" srcId="{2AC378B5-B397-4F12-8F77-7085C418FFBC}" destId="{8A68204A-AF59-4977-8559-945F412BBC3F}" srcOrd="3" destOrd="0" parTransId="{55F62473-0898-4D3B-A46B-0D245D62A733}" sibTransId="{94F3300A-EF65-483E-ACDD-377037E878FC}"/>
    <dgm:cxn modelId="{A619527B-1B5A-0D44-9846-457AB7733D09}" type="presOf" srcId="{3C399FAE-1D35-4EAD-B6EA-4E017C3B36A9}" destId="{A45BB47D-0F22-4A40-80BA-1AFD84674ABA}" srcOrd="0" destOrd="0" presId="urn:microsoft.com/office/officeart/2005/8/layout/vList2"/>
    <dgm:cxn modelId="{6B660F89-72BA-40AF-9C1D-88664842CAFA}" srcId="{2AC378B5-B397-4F12-8F77-7085C418FFBC}" destId="{1AD3381E-984E-419C-B9FB-C3D8ED0F42FC}" srcOrd="2" destOrd="0" parTransId="{CE85F863-4F4A-4BE6-8BC8-2ACC866A3372}" sibTransId="{33394EA1-8F3F-4F36-B569-DBDACC4484E2}"/>
    <dgm:cxn modelId="{20C76DBA-F9D8-48B5-98EC-12B487518550}" srcId="{2AC378B5-B397-4F12-8F77-7085C418FFBC}" destId="{3EDF4CC1-B56F-4FB1-8368-AC37D38C6E39}" srcOrd="5" destOrd="0" parTransId="{2EA92AAD-BC7D-484A-9794-D614FE69A64B}" sibTransId="{F69DB676-1095-4B7C-9829-C8C179B5BC66}"/>
    <dgm:cxn modelId="{020702C9-2F3D-4A39-8C3F-956D31E8E706}" srcId="{2AC378B5-B397-4F12-8F77-7085C418FFBC}" destId="{3C399FAE-1D35-4EAD-B6EA-4E017C3B36A9}" srcOrd="0" destOrd="0" parTransId="{47B0B52F-0437-4AD0-AF1D-A697C2C77FB0}" sibTransId="{10DD604C-4369-4D7B-B523-1E7AC6FB26BF}"/>
    <dgm:cxn modelId="{A3011AE7-3636-4090-8D73-0C2CE53F1B02}" srcId="{2AC378B5-B397-4F12-8F77-7085C418FFBC}" destId="{36943B8A-3CF1-4EA1-9732-F6ADA82149EA}" srcOrd="4" destOrd="0" parTransId="{3C39E8D7-38F3-47CE-8126-10C23DB1E643}" sibTransId="{8731E45E-75FC-4705-A9CB-52D2E31BC2FF}"/>
    <dgm:cxn modelId="{6D576BBF-E598-0844-972E-6FD2A29836E9}" type="presParOf" srcId="{395F5132-124D-1446-A765-6C9149E7CBBE}" destId="{A45BB47D-0F22-4A40-80BA-1AFD84674ABA}" srcOrd="0" destOrd="0" presId="urn:microsoft.com/office/officeart/2005/8/layout/vList2"/>
    <dgm:cxn modelId="{B28F28BD-2FE9-5940-A919-0FCA64260F11}" type="presParOf" srcId="{395F5132-124D-1446-A765-6C9149E7CBBE}" destId="{D6D79793-A858-B74E-AD22-1E1CBD06EB9E}" srcOrd="1" destOrd="0" presId="urn:microsoft.com/office/officeart/2005/8/layout/vList2"/>
    <dgm:cxn modelId="{33D7DB5A-A6F2-EF41-A6AC-28E3F264F176}" type="presParOf" srcId="{395F5132-124D-1446-A765-6C9149E7CBBE}" destId="{AE0E55B1-3061-9F4E-8665-433AC359D3E6}" srcOrd="2" destOrd="0" presId="urn:microsoft.com/office/officeart/2005/8/layout/vList2"/>
    <dgm:cxn modelId="{1AF3F7E9-9F68-4245-9EEA-C594D772901E}" type="presParOf" srcId="{395F5132-124D-1446-A765-6C9149E7CBBE}" destId="{2B2AE59B-884C-444C-827E-E2751FD7FD12}" srcOrd="3" destOrd="0" presId="urn:microsoft.com/office/officeart/2005/8/layout/vList2"/>
    <dgm:cxn modelId="{9A7CCA28-9F52-AC4F-AE78-245732081AE4}" type="presParOf" srcId="{395F5132-124D-1446-A765-6C9149E7CBBE}" destId="{B785FD11-833E-8145-B73E-A07CA98E9AEA}" srcOrd="4" destOrd="0" presId="urn:microsoft.com/office/officeart/2005/8/layout/vList2"/>
    <dgm:cxn modelId="{8F23C7E4-0E6F-E343-B8B9-12D41F7FD15B}" type="presParOf" srcId="{395F5132-124D-1446-A765-6C9149E7CBBE}" destId="{8A7AA226-C192-674B-951A-B42ADC0335F2}" srcOrd="5" destOrd="0" presId="urn:microsoft.com/office/officeart/2005/8/layout/vList2"/>
    <dgm:cxn modelId="{34F342FF-B86E-1345-AC12-91D12D97545A}" type="presParOf" srcId="{395F5132-124D-1446-A765-6C9149E7CBBE}" destId="{3A5928B4-9044-CA40-8DBD-B091EA0B6610}" srcOrd="6" destOrd="0" presId="urn:microsoft.com/office/officeart/2005/8/layout/vList2"/>
    <dgm:cxn modelId="{BC2C373C-9B2E-5447-9449-8B138A00DD33}" type="presParOf" srcId="{395F5132-124D-1446-A765-6C9149E7CBBE}" destId="{F8B481FC-D7BB-1B48-90A1-93B4E9B11391}" srcOrd="7" destOrd="0" presId="urn:microsoft.com/office/officeart/2005/8/layout/vList2"/>
    <dgm:cxn modelId="{0BD98023-841A-4443-ABB8-869FE7FB3E46}" type="presParOf" srcId="{395F5132-124D-1446-A765-6C9149E7CBBE}" destId="{EE5E9219-4FF2-934E-A34A-345E5D8CFE9B}" srcOrd="8" destOrd="0" presId="urn:microsoft.com/office/officeart/2005/8/layout/vList2"/>
    <dgm:cxn modelId="{98E4C1BF-5BAE-F044-AECF-3E51BC7BE071}" type="presParOf" srcId="{395F5132-124D-1446-A765-6C9149E7CBBE}" destId="{A02B1621-0FE5-C74F-BEB1-7FA66A30DF01}" srcOrd="9" destOrd="0" presId="urn:microsoft.com/office/officeart/2005/8/layout/vList2"/>
    <dgm:cxn modelId="{B1C5A6BD-2784-234D-AF1B-0AD9326E1F3E}" type="presParOf" srcId="{395F5132-124D-1446-A765-6C9149E7CBBE}" destId="{4061162C-D0A5-B043-A57E-9310941361F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D78B49-65AA-480D-BE2E-B3A18A4CB1B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F4905F2-9E11-4DEB-BF33-9260842445AB}">
      <dgm:prSet/>
      <dgm:spPr/>
      <dgm:t>
        <a:bodyPr/>
        <a:lstStyle/>
        <a:p>
          <a:r>
            <a:rPr lang="en-US"/>
            <a:t>The Plan:</a:t>
          </a:r>
        </a:p>
      </dgm:t>
    </dgm:pt>
    <dgm:pt modelId="{7BCE3409-4A57-42BC-90C9-5159FB2A0E3C}" type="parTrans" cxnId="{822AE809-1945-4147-9758-AACC163191B3}">
      <dgm:prSet/>
      <dgm:spPr/>
      <dgm:t>
        <a:bodyPr/>
        <a:lstStyle/>
        <a:p>
          <a:endParaRPr lang="en-US"/>
        </a:p>
      </dgm:t>
    </dgm:pt>
    <dgm:pt modelId="{8F0E5B29-7673-4CC9-B986-AE59D4B89A77}" type="sibTrans" cxnId="{822AE809-1945-4147-9758-AACC163191B3}">
      <dgm:prSet/>
      <dgm:spPr/>
      <dgm:t>
        <a:bodyPr/>
        <a:lstStyle/>
        <a:p>
          <a:endParaRPr lang="en-US"/>
        </a:p>
      </dgm:t>
    </dgm:pt>
    <dgm:pt modelId="{9FCA5597-05A0-4FBD-9B39-AAA3238177C2}">
      <dgm:prSet/>
      <dgm:spPr/>
      <dgm:t>
        <a:bodyPr/>
        <a:lstStyle/>
        <a:p>
          <a:r>
            <a:rPr lang="en-US" dirty="0"/>
            <a:t>Outlines the procedure(s) to be taken if a concern or accusation of inappropriate contact occurs or if something happens in the organization.</a:t>
          </a:r>
        </a:p>
      </dgm:t>
    </dgm:pt>
    <dgm:pt modelId="{CE460AAB-7D70-4021-896F-7B314C734D07}" type="parTrans" cxnId="{0EDEE066-626E-4303-B331-5C5AA8545CCD}">
      <dgm:prSet/>
      <dgm:spPr/>
      <dgm:t>
        <a:bodyPr/>
        <a:lstStyle/>
        <a:p>
          <a:endParaRPr lang="en-US"/>
        </a:p>
      </dgm:t>
    </dgm:pt>
    <dgm:pt modelId="{9EF3F3FB-FDB1-4718-921A-292BAA3FAE77}" type="sibTrans" cxnId="{0EDEE066-626E-4303-B331-5C5AA8545CCD}">
      <dgm:prSet/>
      <dgm:spPr/>
      <dgm:t>
        <a:bodyPr/>
        <a:lstStyle/>
        <a:p>
          <a:endParaRPr lang="en-US"/>
        </a:p>
      </dgm:t>
    </dgm:pt>
    <dgm:pt modelId="{12CDEB1A-94B6-4621-89EB-BD9B700CE8C8}">
      <dgm:prSet/>
      <dgm:spPr/>
      <dgm:t>
        <a:bodyPr/>
        <a:lstStyle/>
        <a:p>
          <a:r>
            <a:rPr lang="en-US" dirty="0"/>
            <a:t>The What: </a:t>
          </a:r>
        </a:p>
        <a:p>
          <a:r>
            <a:rPr lang="en-US" dirty="0"/>
            <a:t>(a few examples)</a:t>
          </a:r>
        </a:p>
      </dgm:t>
    </dgm:pt>
    <dgm:pt modelId="{6F06805D-4EC3-4E78-8F74-AD5148C6A2B6}" type="parTrans" cxnId="{F6CAEF0D-C7A0-4BB2-88D1-23A3D6BF9F96}">
      <dgm:prSet/>
      <dgm:spPr/>
      <dgm:t>
        <a:bodyPr/>
        <a:lstStyle/>
        <a:p>
          <a:endParaRPr lang="en-US"/>
        </a:p>
      </dgm:t>
    </dgm:pt>
    <dgm:pt modelId="{562AA420-3A21-4DD2-9866-FA2B115DBA59}" type="sibTrans" cxnId="{F6CAEF0D-C7A0-4BB2-88D1-23A3D6BF9F96}">
      <dgm:prSet/>
      <dgm:spPr/>
      <dgm:t>
        <a:bodyPr/>
        <a:lstStyle/>
        <a:p>
          <a:endParaRPr lang="en-US"/>
        </a:p>
      </dgm:t>
    </dgm:pt>
    <dgm:pt modelId="{F5B51827-C575-49C5-AA20-0B2CB508DEE6}">
      <dgm:prSet/>
      <dgm:spPr/>
      <dgm:t>
        <a:bodyPr/>
        <a:lstStyle/>
        <a:p>
          <a:r>
            <a:rPr lang="en-US"/>
            <a:t>Mandatory Reporters</a:t>
          </a:r>
        </a:p>
      </dgm:t>
    </dgm:pt>
    <dgm:pt modelId="{495FAAE5-3471-4D65-B346-C896E781F2BC}" type="parTrans" cxnId="{38446D63-43CB-41D5-90C0-DBA01186DBDA}">
      <dgm:prSet/>
      <dgm:spPr/>
      <dgm:t>
        <a:bodyPr/>
        <a:lstStyle/>
        <a:p>
          <a:endParaRPr lang="en-US"/>
        </a:p>
      </dgm:t>
    </dgm:pt>
    <dgm:pt modelId="{457FC4DF-2E05-40A4-84B7-A3F6E45BDE87}" type="sibTrans" cxnId="{38446D63-43CB-41D5-90C0-DBA01186DBDA}">
      <dgm:prSet/>
      <dgm:spPr/>
      <dgm:t>
        <a:bodyPr/>
        <a:lstStyle/>
        <a:p>
          <a:endParaRPr lang="en-US"/>
        </a:p>
      </dgm:t>
    </dgm:pt>
    <dgm:pt modelId="{01A58D67-A1BB-45E4-BF2C-409BB8B66612}">
      <dgm:prSet/>
      <dgm:spPr/>
      <dgm:t>
        <a:bodyPr/>
        <a:lstStyle/>
        <a:p>
          <a:r>
            <a:rPr lang="en-US"/>
            <a:t>Finance</a:t>
          </a:r>
        </a:p>
      </dgm:t>
    </dgm:pt>
    <dgm:pt modelId="{9457BA9F-B967-43C3-9645-204A2E1C1B1D}" type="parTrans" cxnId="{010E611B-085A-4D5A-9968-FC6683DEBECB}">
      <dgm:prSet/>
      <dgm:spPr/>
      <dgm:t>
        <a:bodyPr/>
        <a:lstStyle/>
        <a:p>
          <a:endParaRPr lang="en-US"/>
        </a:p>
      </dgm:t>
    </dgm:pt>
    <dgm:pt modelId="{A0273014-AF82-4583-9F0E-E453447DEF06}" type="sibTrans" cxnId="{010E611B-085A-4D5A-9968-FC6683DEBECB}">
      <dgm:prSet/>
      <dgm:spPr/>
      <dgm:t>
        <a:bodyPr/>
        <a:lstStyle/>
        <a:p>
          <a:endParaRPr lang="en-US"/>
        </a:p>
      </dgm:t>
    </dgm:pt>
    <dgm:pt modelId="{F3A2218A-13AE-405E-8530-B4D96C26AC94}">
      <dgm:prSet/>
      <dgm:spPr/>
      <dgm:t>
        <a:bodyPr/>
        <a:lstStyle/>
        <a:p>
          <a:r>
            <a:rPr lang="en-US"/>
            <a:t>Building and grounds</a:t>
          </a:r>
        </a:p>
      </dgm:t>
    </dgm:pt>
    <dgm:pt modelId="{95ED4BF3-B3BD-4DD4-8D5B-404B1046920C}" type="parTrans" cxnId="{774EF8F8-D1C0-4F9A-8BA1-138C0018F505}">
      <dgm:prSet/>
      <dgm:spPr/>
      <dgm:t>
        <a:bodyPr/>
        <a:lstStyle/>
        <a:p>
          <a:endParaRPr lang="en-US"/>
        </a:p>
      </dgm:t>
    </dgm:pt>
    <dgm:pt modelId="{17E547C0-510E-4A53-B672-5FDD995171BD}" type="sibTrans" cxnId="{774EF8F8-D1C0-4F9A-8BA1-138C0018F505}">
      <dgm:prSet/>
      <dgm:spPr/>
      <dgm:t>
        <a:bodyPr/>
        <a:lstStyle/>
        <a:p>
          <a:endParaRPr lang="en-US"/>
        </a:p>
      </dgm:t>
    </dgm:pt>
    <dgm:pt modelId="{501B8862-528C-4983-A95C-67CBD6F9A113}">
      <dgm:prSet/>
      <dgm:spPr/>
      <dgm:t>
        <a:bodyPr/>
        <a:lstStyle/>
        <a:p>
          <a:r>
            <a:rPr lang="en-US"/>
            <a:t>Internet control</a:t>
          </a:r>
        </a:p>
      </dgm:t>
    </dgm:pt>
    <dgm:pt modelId="{FAA52275-FE5C-4C9D-B982-73128F42E6B1}" type="parTrans" cxnId="{7D3BF041-81A9-4BDC-A450-940E2A4E2856}">
      <dgm:prSet/>
      <dgm:spPr/>
      <dgm:t>
        <a:bodyPr/>
        <a:lstStyle/>
        <a:p>
          <a:endParaRPr lang="en-US"/>
        </a:p>
      </dgm:t>
    </dgm:pt>
    <dgm:pt modelId="{112AB542-881F-43AF-94EA-3884B7AA749B}" type="sibTrans" cxnId="{7D3BF041-81A9-4BDC-A450-940E2A4E2856}">
      <dgm:prSet/>
      <dgm:spPr/>
      <dgm:t>
        <a:bodyPr/>
        <a:lstStyle/>
        <a:p>
          <a:endParaRPr lang="en-US"/>
        </a:p>
      </dgm:t>
    </dgm:pt>
    <dgm:pt modelId="{6FEFD2E6-8070-4A6C-AADB-F3D809E2FF19}">
      <dgm:prSet/>
      <dgm:spPr/>
      <dgm:t>
        <a:bodyPr/>
        <a:lstStyle/>
        <a:p>
          <a:r>
            <a:rPr lang="en-US"/>
            <a:t>Governance and Administration </a:t>
          </a:r>
        </a:p>
      </dgm:t>
    </dgm:pt>
    <dgm:pt modelId="{9AC4FD16-B3B9-401E-903B-3F70FCC5181A}" type="parTrans" cxnId="{392B8814-1C58-4B87-A830-38F3CBA8B9E1}">
      <dgm:prSet/>
      <dgm:spPr/>
      <dgm:t>
        <a:bodyPr/>
        <a:lstStyle/>
        <a:p>
          <a:endParaRPr lang="en-US"/>
        </a:p>
      </dgm:t>
    </dgm:pt>
    <dgm:pt modelId="{9F6DBDBC-E55F-43FB-BE8E-03361DA28E17}" type="sibTrans" cxnId="{392B8814-1C58-4B87-A830-38F3CBA8B9E1}">
      <dgm:prSet/>
      <dgm:spPr/>
      <dgm:t>
        <a:bodyPr/>
        <a:lstStyle/>
        <a:p>
          <a:endParaRPr lang="en-US"/>
        </a:p>
      </dgm:t>
    </dgm:pt>
    <dgm:pt modelId="{BB6DE8A3-4E98-483A-903D-DD59791B3263}">
      <dgm:prSet/>
      <dgm:spPr/>
      <dgm:t>
        <a:bodyPr/>
        <a:lstStyle/>
        <a:p>
          <a:r>
            <a:rPr lang="en-US"/>
            <a:t>The When:</a:t>
          </a:r>
        </a:p>
      </dgm:t>
    </dgm:pt>
    <dgm:pt modelId="{8BCE8E0C-BF6F-42CB-A38A-F522D2C40958}" type="parTrans" cxnId="{FDA2D9E2-37A2-4768-A1BF-E4BD9C23886F}">
      <dgm:prSet/>
      <dgm:spPr/>
      <dgm:t>
        <a:bodyPr/>
        <a:lstStyle/>
        <a:p>
          <a:endParaRPr lang="en-US"/>
        </a:p>
      </dgm:t>
    </dgm:pt>
    <dgm:pt modelId="{BE831509-B99C-44AE-BE4B-47C5C0D90F7E}" type="sibTrans" cxnId="{FDA2D9E2-37A2-4768-A1BF-E4BD9C23886F}">
      <dgm:prSet/>
      <dgm:spPr/>
      <dgm:t>
        <a:bodyPr/>
        <a:lstStyle/>
        <a:p>
          <a:endParaRPr lang="en-US"/>
        </a:p>
      </dgm:t>
    </dgm:pt>
    <dgm:pt modelId="{577E0524-93DD-42FC-BE25-C48576564A61}">
      <dgm:prSet/>
      <dgm:spPr/>
      <dgm:t>
        <a:bodyPr/>
        <a:lstStyle/>
        <a:p>
          <a:r>
            <a:rPr lang="en-US"/>
            <a:t>Staff Retreats</a:t>
          </a:r>
        </a:p>
      </dgm:t>
    </dgm:pt>
    <dgm:pt modelId="{65AE63A6-4084-420C-B095-902B55DDF1DC}" type="parTrans" cxnId="{31CF1EC3-F3E4-4842-9B00-AC5A6216DF5E}">
      <dgm:prSet/>
      <dgm:spPr/>
      <dgm:t>
        <a:bodyPr/>
        <a:lstStyle/>
        <a:p>
          <a:endParaRPr lang="en-US"/>
        </a:p>
      </dgm:t>
    </dgm:pt>
    <dgm:pt modelId="{C8F87AED-4A67-4586-9351-16EA91582B24}" type="sibTrans" cxnId="{31CF1EC3-F3E4-4842-9B00-AC5A6216DF5E}">
      <dgm:prSet/>
      <dgm:spPr/>
      <dgm:t>
        <a:bodyPr/>
        <a:lstStyle/>
        <a:p>
          <a:endParaRPr lang="en-US"/>
        </a:p>
      </dgm:t>
    </dgm:pt>
    <dgm:pt modelId="{F40979B3-D95C-483E-98D5-F1C853D6D6ED}">
      <dgm:prSet/>
      <dgm:spPr/>
      <dgm:t>
        <a:bodyPr/>
        <a:lstStyle/>
        <a:p>
          <a:r>
            <a:rPr lang="en-US"/>
            <a:t>Orientation and Training</a:t>
          </a:r>
        </a:p>
      </dgm:t>
    </dgm:pt>
    <dgm:pt modelId="{9F5D11C2-A109-4701-9AA3-A20EA14A4D25}" type="parTrans" cxnId="{719679AB-E329-4A5B-B5EB-0BAB81350939}">
      <dgm:prSet/>
      <dgm:spPr/>
      <dgm:t>
        <a:bodyPr/>
        <a:lstStyle/>
        <a:p>
          <a:endParaRPr lang="en-US"/>
        </a:p>
      </dgm:t>
    </dgm:pt>
    <dgm:pt modelId="{5EC3D70B-4147-4939-94A4-BEB3E848DF9F}" type="sibTrans" cxnId="{719679AB-E329-4A5B-B5EB-0BAB81350939}">
      <dgm:prSet/>
      <dgm:spPr/>
      <dgm:t>
        <a:bodyPr/>
        <a:lstStyle/>
        <a:p>
          <a:endParaRPr lang="en-US"/>
        </a:p>
      </dgm:t>
    </dgm:pt>
    <dgm:pt modelId="{8F6507B5-3F49-0449-BCDD-8CCF2C50B2D9}" type="pres">
      <dgm:prSet presAssocID="{C4D78B49-65AA-480D-BE2E-B3A18A4CB1B6}" presName="Name0" presStyleCnt="0">
        <dgm:presLayoutVars>
          <dgm:dir/>
          <dgm:animLvl val="lvl"/>
          <dgm:resizeHandles val="exact"/>
        </dgm:presLayoutVars>
      </dgm:prSet>
      <dgm:spPr/>
    </dgm:pt>
    <dgm:pt modelId="{573D70C0-7B83-4549-BACE-A4C2A27B5FF3}" type="pres">
      <dgm:prSet presAssocID="{7F4905F2-9E11-4DEB-BF33-9260842445AB}" presName="composite" presStyleCnt="0"/>
      <dgm:spPr/>
    </dgm:pt>
    <dgm:pt modelId="{4BB44B42-3CF1-864F-8158-004A41454566}" type="pres">
      <dgm:prSet presAssocID="{7F4905F2-9E11-4DEB-BF33-9260842445AB}" presName="parTx" presStyleLbl="alignNode1" presStyleIdx="0" presStyleCnt="3">
        <dgm:presLayoutVars>
          <dgm:chMax val="0"/>
          <dgm:chPref val="0"/>
          <dgm:bulletEnabled val="1"/>
        </dgm:presLayoutVars>
      </dgm:prSet>
      <dgm:spPr/>
    </dgm:pt>
    <dgm:pt modelId="{B97730A0-9641-7A44-87B0-39687AA086F2}" type="pres">
      <dgm:prSet presAssocID="{7F4905F2-9E11-4DEB-BF33-9260842445AB}" presName="desTx" presStyleLbl="alignAccFollowNode1" presStyleIdx="0" presStyleCnt="3">
        <dgm:presLayoutVars>
          <dgm:bulletEnabled val="1"/>
        </dgm:presLayoutVars>
      </dgm:prSet>
      <dgm:spPr/>
    </dgm:pt>
    <dgm:pt modelId="{777AF52B-85E4-AD43-895C-69F9C409AFBE}" type="pres">
      <dgm:prSet presAssocID="{8F0E5B29-7673-4CC9-B986-AE59D4B89A77}" presName="space" presStyleCnt="0"/>
      <dgm:spPr/>
    </dgm:pt>
    <dgm:pt modelId="{70E197D6-3598-0B47-ACD5-DBC103EA4458}" type="pres">
      <dgm:prSet presAssocID="{12CDEB1A-94B6-4621-89EB-BD9B700CE8C8}" presName="composite" presStyleCnt="0"/>
      <dgm:spPr/>
    </dgm:pt>
    <dgm:pt modelId="{CC195CC4-7FA2-A944-961A-D214B91ECC3F}" type="pres">
      <dgm:prSet presAssocID="{12CDEB1A-94B6-4621-89EB-BD9B700CE8C8}" presName="parTx" presStyleLbl="alignNode1" presStyleIdx="1" presStyleCnt="3">
        <dgm:presLayoutVars>
          <dgm:chMax val="0"/>
          <dgm:chPref val="0"/>
          <dgm:bulletEnabled val="1"/>
        </dgm:presLayoutVars>
      </dgm:prSet>
      <dgm:spPr/>
    </dgm:pt>
    <dgm:pt modelId="{39876889-9114-644C-92BF-A1F1EED367AF}" type="pres">
      <dgm:prSet presAssocID="{12CDEB1A-94B6-4621-89EB-BD9B700CE8C8}" presName="desTx" presStyleLbl="alignAccFollowNode1" presStyleIdx="1" presStyleCnt="3">
        <dgm:presLayoutVars>
          <dgm:bulletEnabled val="1"/>
        </dgm:presLayoutVars>
      </dgm:prSet>
      <dgm:spPr/>
    </dgm:pt>
    <dgm:pt modelId="{9D49351D-0A64-1D44-932E-67D68CEFAC25}" type="pres">
      <dgm:prSet presAssocID="{562AA420-3A21-4DD2-9866-FA2B115DBA59}" presName="space" presStyleCnt="0"/>
      <dgm:spPr/>
    </dgm:pt>
    <dgm:pt modelId="{8BC23401-9F11-D145-A0F2-E0EE039D4F04}" type="pres">
      <dgm:prSet presAssocID="{BB6DE8A3-4E98-483A-903D-DD59791B3263}" presName="composite" presStyleCnt="0"/>
      <dgm:spPr/>
    </dgm:pt>
    <dgm:pt modelId="{A3D87A99-6636-ED4E-9971-673BF4BE85B1}" type="pres">
      <dgm:prSet presAssocID="{BB6DE8A3-4E98-483A-903D-DD59791B3263}" presName="parTx" presStyleLbl="alignNode1" presStyleIdx="2" presStyleCnt="3">
        <dgm:presLayoutVars>
          <dgm:chMax val="0"/>
          <dgm:chPref val="0"/>
          <dgm:bulletEnabled val="1"/>
        </dgm:presLayoutVars>
      </dgm:prSet>
      <dgm:spPr/>
    </dgm:pt>
    <dgm:pt modelId="{8971B85F-C3BA-0B49-9A9A-CA9E2321409D}" type="pres">
      <dgm:prSet presAssocID="{BB6DE8A3-4E98-483A-903D-DD59791B3263}" presName="desTx" presStyleLbl="alignAccFollowNode1" presStyleIdx="2" presStyleCnt="3">
        <dgm:presLayoutVars>
          <dgm:bulletEnabled val="1"/>
        </dgm:presLayoutVars>
      </dgm:prSet>
      <dgm:spPr/>
    </dgm:pt>
  </dgm:ptLst>
  <dgm:cxnLst>
    <dgm:cxn modelId="{860A0105-8A4A-3A48-8F69-EEF8083A88B3}" type="presOf" srcId="{9FCA5597-05A0-4FBD-9B39-AAA3238177C2}" destId="{B97730A0-9641-7A44-87B0-39687AA086F2}" srcOrd="0" destOrd="0" presId="urn:microsoft.com/office/officeart/2005/8/layout/hList1"/>
    <dgm:cxn modelId="{822AE809-1945-4147-9758-AACC163191B3}" srcId="{C4D78B49-65AA-480D-BE2E-B3A18A4CB1B6}" destId="{7F4905F2-9E11-4DEB-BF33-9260842445AB}" srcOrd="0" destOrd="0" parTransId="{7BCE3409-4A57-42BC-90C9-5159FB2A0E3C}" sibTransId="{8F0E5B29-7673-4CC9-B986-AE59D4B89A77}"/>
    <dgm:cxn modelId="{F6CAEF0D-C7A0-4BB2-88D1-23A3D6BF9F96}" srcId="{C4D78B49-65AA-480D-BE2E-B3A18A4CB1B6}" destId="{12CDEB1A-94B6-4621-89EB-BD9B700CE8C8}" srcOrd="1" destOrd="0" parTransId="{6F06805D-4EC3-4E78-8F74-AD5148C6A2B6}" sibTransId="{562AA420-3A21-4DD2-9866-FA2B115DBA59}"/>
    <dgm:cxn modelId="{392B8814-1C58-4B87-A830-38F3CBA8B9E1}" srcId="{12CDEB1A-94B6-4621-89EB-BD9B700CE8C8}" destId="{6FEFD2E6-8070-4A6C-AADB-F3D809E2FF19}" srcOrd="4" destOrd="0" parTransId="{9AC4FD16-B3B9-401E-903B-3F70FCC5181A}" sibTransId="{9F6DBDBC-E55F-43FB-BE8E-03361DA28E17}"/>
    <dgm:cxn modelId="{010E611B-085A-4D5A-9968-FC6683DEBECB}" srcId="{12CDEB1A-94B6-4621-89EB-BD9B700CE8C8}" destId="{01A58D67-A1BB-45E4-BF2C-409BB8B66612}" srcOrd="1" destOrd="0" parTransId="{9457BA9F-B967-43C3-9645-204A2E1C1B1D}" sibTransId="{A0273014-AF82-4583-9F0E-E453447DEF06}"/>
    <dgm:cxn modelId="{6393B424-5678-5046-A216-FE3F76F58AE5}" type="presOf" srcId="{F3A2218A-13AE-405E-8530-B4D96C26AC94}" destId="{39876889-9114-644C-92BF-A1F1EED367AF}" srcOrd="0" destOrd="2" presId="urn:microsoft.com/office/officeart/2005/8/layout/hList1"/>
    <dgm:cxn modelId="{B226773C-06FE-D446-862F-2376DB478A16}" type="presOf" srcId="{7F4905F2-9E11-4DEB-BF33-9260842445AB}" destId="{4BB44B42-3CF1-864F-8158-004A41454566}" srcOrd="0" destOrd="0" presId="urn:microsoft.com/office/officeart/2005/8/layout/hList1"/>
    <dgm:cxn modelId="{A5710A5F-3E09-844E-A87F-F35BAE1F3115}" type="presOf" srcId="{F5B51827-C575-49C5-AA20-0B2CB508DEE6}" destId="{39876889-9114-644C-92BF-A1F1EED367AF}" srcOrd="0" destOrd="0" presId="urn:microsoft.com/office/officeart/2005/8/layout/hList1"/>
    <dgm:cxn modelId="{7D3BF041-81A9-4BDC-A450-940E2A4E2856}" srcId="{12CDEB1A-94B6-4621-89EB-BD9B700CE8C8}" destId="{501B8862-528C-4983-A95C-67CBD6F9A113}" srcOrd="3" destOrd="0" parTransId="{FAA52275-FE5C-4C9D-B982-73128F42E6B1}" sibTransId="{112AB542-881F-43AF-94EA-3884B7AA749B}"/>
    <dgm:cxn modelId="{38446D63-43CB-41D5-90C0-DBA01186DBDA}" srcId="{12CDEB1A-94B6-4621-89EB-BD9B700CE8C8}" destId="{F5B51827-C575-49C5-AA20-0B2CB508DEE6}" srcOrd="0" destOrd="0" parTransId="{495FAAE5-3471-4D65-B346-C896E781F2BC}" sibTransId="{457FC4DF-2E05-40A4-84B7-A3F6E45BDE87}"/>
    <dgm:cxn modelId="{0EDEE066-626E-4303-B331-5C5AA8545CCD}" srcId="{7F4905F2-9E11-4DEB-BF33-9260842445AB}" destId="{9FCA5597-05A0-4FBD-9B39-AAA3238177C2}" srcOrd="0" destOrd="0" parTransId="{CE460AAB-7D70-4021-896F-7B314C734D07}" sibTransId="{9EF3F3FB-FDB1-4718-921A-292BAA3FAE77}"/>
    <dgm:cxn modelId="{CD49C369-E6C9-6D40-8085-47C6FF5EBE00}" type="presOf" srcId="{6FEFD2E6-8070-4A6C-AADB-F3D809E2FF19}" destId="{39876889-9114-644C-92BF-A1F1EED367AF}" srcOrd="0" destOrd="4" presId="urn:microsoft.com/office/officeart/2005/8/layout/hList1"/>
    <dgm:cxn modelId="{3C232A53-D756-E241-85C0-6E0089EC3EA7}" type="presOf" srcId="{577E0524-93DD-42FC-BE25-C48576564A61}" destId="{8971B85F-C3BA-0B49-9A9A-CA9E2321409D}" srcOrd="0" destOrd="0" presId="urn:microsoft.com/office/officeart/2005/8/layout/hList1"/>
    <dgm:cxn modelId="{2423AC57-1E1D-FD4B-9D82-22B22292D0AC}" type="presOf" srcId="{01A58D67-A1BB-45E4-BF2C-409BB8B66612}" destId="{39876889-9114-644C-92BF-A1F1EED367AF}" srcOrd="0" destOrd="1" presId="urn:microsoft.com/office/officeart/2005/8/layout/hList1"/>
    <dgm:cxn modelId="{52EE8B86-9399-6A42-BFDA-CCC2F840779F}" type="presOf" srcId="{C4D78B49-65AA-480D-BE2E-B3A18A4CB1B6}" destId="{8F6507B5-3F49-0449-BCDD-8CCF2C50B2D9}" srcOrd="0" destOrd="0" presId="urn:microsoft.com/office/officeart/2005/8/layout/hList1"/>
    <dgm:cxn modelId="{719679AB-E329-4A5B-B5EB-0BAB81350939}" srcId="{BB6DE8A3-4E98-483A-903D-DD59791B3263}" destId="{F40979B3-D95C-483E-98D5-F1C853D6D6ED}" srcOrd="1" destOrd="0" parTransId="{9F5D11C2-A109-4701-9AA3-A20EA14A4D25}" sibTransId="{5EC3D70B-4147-4939-94A4-BEB3E848DF9F}"/>
    <dgm:cxn modelId="{83168FB2-3D69-854C-B172-059A1CD77D11}" type="presOf" srcId="{BB6DE8A3-4E98-483A-903D-DD59791B3263}" destId="{A3D87A99-6636-ED4E-9971-673BF4BE85B1}" srcOrd="0" destOrd="0" presId="urn:microsoft.com/office/officeart/2005/8/layout/hList1"/>
    <dgm:cxn modelId="{CF23EABD-5EFF-C740-A16D-EABD03E60C90}" type="presOf" srcId="{12CDEB1A-94B6-4621-89EB-BD9B700CE8C8}" destId="{CC195CC4-7FA2-A944-961A-D214B91ECC3F}" srcOrd="0" destOrd="0" presId="urn:microsoft.com/office/officeart/2005/8/layout/hList1"/>
    <dgm:cxn modelId="{31CF1EC3-F3E4-4842-9B00-AC5A6216DF5E}" srcId="{BB6DE8A3-4E98-483A-903D-DD59791B3263}" destId="{577E0524-93DD-42FC-BE25-C48576564A61}" srcOrd="0" destOrd="0" parTransId="{65AE63A6-4084-420C-B095-902B55DDF1DC}" sibTransId="{C8F87AED-4A67-4586-9351-16EA91582B24}"/>
    <dgm:cxn modelId="{A36335D6-6E17-D843-83FF-908BA96EB452}" type="presOf" srcId="{F40979B3-D95C-483E-98D5-F1C853D6D6ED}" destId="{8971B85F-C3BA-0B49-9A9A-CA9E2321409D}" srcOrd="0" destOrd="1" presId="urn:microsoft.com/office/officeart/2005/8/layout/hList1"/>
    <dgm:cxn modelId="{AD99CEE1-1228-D846-AE9D-8C8CD2D67C5D}" type="presOf" srcId="{501B8862-528C-4983-A95C-67CBD6F9A113}" destId="{39876889-9114-644C-92BF-A1F1EED367AF}" srcOrd="0" destOrd="3" presId="urn:microsoft.com/office/officeart/2005/8/layout/hList1"/>
    <dgm:cxn modelId="{FDA2D9E2-37A2-4768-A1BF-E4BD9C23886F}" srcId="{C4D78B49-65AA-480D-BE2E-B3A18A4CB1B6}" destId="{BB6DE8A3-4E98-483A-903D-DD59791B3263}" srcOrd="2" destOrd="0" parTransId="{8BCE8E0C-BF6F-42CB-A38A-F522D2C40958}" sibTransId="{BE831509-B99C-44AE-BE4B-47C5C0D90F7E}"/>
    <dgm:cxn modelId="{774EF8F8-D1C0-4F9A-8BA1-138C0018F505}" srcId="{12CDEB1A-94B6-4621-89EB-BD9B700CE8C8}" destId="{F3A2218A-13AE-405E-8530-B4D96C26AC94}" srcOrd="2" destOrd="0" parTransId="{95ED4BF3-B3BD-4DD4-8D5B-404B1046920C}" sibTransId="{17E547C0-510E-4A53-B672-5FDD995171BD}"/>
    <dgm:cxn modelId="{0C374730-7143-514F-9289-8413DD97A33F}" type="presParOf" srcId="{8F6507B5-3F49-0449-BCDD-8CCF2C50B2D9}" destId="{573D70C0-7B83-4549-BACE-A4C2A27B5FF3}" srcOrd="0" destOrd="0" presId="urn:microsoft.com/office/officeart/2005/8/layout/hList1"/>
    <dgm:cxn modelId="{37595C03-9047-7F45-B8E1-50AB464E0277}" type="presParOf" srcId="{573D70C0-7B83-4549-BACE-A4C2A27B5FF3}" destId="{4BB44B42-3CF1-864F-8158-004A41454566}" srcOrd="0" destOrd="0" presId="urn:microsoft.com/office/officeart/2005/8/layout/hList1"/>
    <dgm:cxn modelId="{BFEA17BE-AF31-7C49-A420-76B25489B325}" type="presParOf" srcId="{573D70C0-7B83-4549-BACE-A4C2A27B5FF3}" destId="{B97730A0-9641-7A44-87B0-39687AA086F2}" srcOrd="1" destOrd="0" presId="urn:microsoft.com/office/officeart/2005/8/layout/hList1"/>
    <dgm:cxn modelId="{7E6273CB-6456-524A-A474-1E98D9025D66}" type="presParOf" srcId="{8F6507B5-3F49-0449-BCDD-8CCF2C50B2D9}" destId="{777AF52B-85E4-AD43-895C-69F9C409AFBE}" srcOrd="1" destOrd="0" presId="urn:microsoft.com/office/officeart/2005/8/layout/hList1"/>
    <dgm:cxn modelId="{7729BDF2-1266-1F4C-8CA1-89B8ED972914}" type="presParOf" srcId="{8F6507B5-3F49-0449-BCDD-8CCF2C50B2D9}" destId="{70E197D6-3598-0B47-ACD5-DBC103EA4458}" srcOrd="2" destOrd="0" presId="urn:microsoft.com/office/officeart/2005/8/layout/hList1"/>
    <dgm:cxn modelId="{C21635A4-DE7E-6241-8D2C-1CDCB94615A6}" type="presParOf" srcId="{70E197D6-3598-0B47-ACD5-DBC103EA4458}" destId="{CC195CC4-7FA2-A944-961A-D214B91ECC3F}" srcOrd="0" destOrd="0" presId="urn:microsoft.com/office/officeart/2005/8/layout/hList1"/>
    <dgm:cxn modelId="{15150085-03E1-B74C-B886-501601781E3A}" type="presParOf" srcId="{70E197D6-3598-0B47-ACD5-DBC103EA4458}" destId="{39876889-9114-644C-92BF-A1F1EED367AF}" srcOrd="1" destOrd="0" presId="urn:microsoft.com/office/officeart/2005/8/layout/hList1"/>
    <dgm:cxn modelId="{18D3F482-6282-0D4B-925A-A7FFE8548950}" type="presParOf" srcId="{8F6507B5-3F49-0449-BCDD-8CCF2C50B2D9}" destId="{9D49351D-0A64-1D44-932E-67D68CEFAC25}" srcOrd="3" destOrd="0" presId="urn:microsoft.com/office/officeart/2005/8/layout/hList1"/>
    <dgm:cxn modelId="{C571E5D8-992B-2143-AA9B-A58B2FBAFD96}" type="presParOf" srcId="{8F6507B5-3F49-0449-BCDD-8CCF2C50B2D9}" destId="{8BC23401-9F11-D145-A0F2-E0EE039D4F04}" srcOrd="4" destOrd="0" presId="urn:microsoft.com/office/officeart/2005/8/layout/hList1"/>
    <dgm:cxn modelId="{31741D75-C857-0E45-AA30-2929950535CB}" type="presParOf" srcId="{8BC23401-9F11-D145-A0F2-E0EE039D4F04}" destId="{A3D87A99-6636-ED4E-9971-673BF4BE85B1}" srcOrd="0" destOrd="0" presId="urn:microsoft.com/office/officeart/2005/8/layout/hList1"/>
    <dgm:cxn modelId="{9BCC2578-0CBD-944E-9C5F-14C5ED2936B0}" type="presParOf" srcId="{8BC23401-9F11-D145-A0F2-E0EE039D4F04}" destId="{8971B85F-C3BA-0B49-9A9A-CA9E2321409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F3AACD-3B3D-4126-966F-2AC0900140A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FF64767-D3AE-41FA-A6BD-CE48180CBD4D}">
      <dgm:prSet/>
      <dgm:spPr/>
      <dgm:t>
        <a:bodyPr/>
        <a:lstStyle/>
        <a:p>
          <a:r>
            <a:rPr lang="en-US"/>
            <a:t>Risk management as applied to mentoring programs</a:t>
          </a:r>
        </a:p>
      </dgm:t>
    </dgm:pt>
    <dgm:pt modelId="{0B45B654-3B5A-4F66-8566-65A5EABCF2E2}" type="parTrans" cxnId="{661BCE0B-800E-4468-942C-501471D5C5FE}">
      <dgm:prSet/>
      <dgm:spPr/>
      <dgm:t>
        <a:bodyPr/>
        <a:lstStyle/>
        <a:p>
          <a:endParaRPr lang="en-US"/>
        </a:p>
      </dgm:t>
    </dgm:pt>
    <dgm:pt modelId="{46D3D6B0-5E28-46F1-818A-9BF024F15B11}" type="sibTrans" cxnId="{661BCE0B-800E-4468-942C-501471D5C5FE}">
      <dgm:prSet/>
      <dgm:spPr/>
      <dgm:t>
        <a:bodyPr/>
        <a:lstStyle/>
        <a:p>
          <a:endParaRPr lang="en-US"/>
        </a:p>
      </dgm:t>
    </dgm:pt>
    <dgm:pt modelId="{6DAEB450-0313-460D-B456-9C77B044F8E7}">
      <dgm:prSet/>
      <dgm:spPr/>
      <dgm:t>
        <a:bodyPr/>
        <a:lstStyle/>
        <a:p>
          <a:r>
            <a:rPr lang="en-US" dirty="0"/>
            <a:t>Practical application of the Risk Management Process</a:t>
          </a:r>
        </a:p>
      </dgm:t>
    </dgm:pt>
    <dgm:pt modelId="{EFDF4F75-6FEE-47E9-AC3D-6C3525F847B7}" type="parTrans" cxnId="{E55C8AE7-0FB3-469F-9426-D242EC6471AA}">
      <dgm:prSet/>
      <dgm:spPr/>
      <dgm:t>
        <a:bodyPr/>
        <a:lstStyle/>
        <a:p>
          <a:endParaRPr lang="en-US"/>
        </a:p>
      </dgm:t>
    </dgm:pt>
    <dgm:pt modelId="{DC8C2826-5CF8-48F1-9F47-B77A1357D349}" type="sibTrans" cxnId="{E55C8AE7-0FB3-469F-9426-D242EC6471AA}">
      <dgm:prSet/>
      <dgm:spPr/>
      <dgm:t>
        <a:bodyPr/>
        <a:lstStyle/>
        <a:p>
          <a:endParaRPr lang="en-US"/>
        </a:p>
      </dgm:t>
    </dgm:pt>
    <dgm:pt modelId="{58211979-72C1-477B-A79E-8E3471237A31}">
      <dgm:prSet/>
      <dgm:spPr/>
      <dgm:t>
        <a:bodyPr/>
        <a:lstStyle/>
        <a:p>
          <a:r>
            <a:rPr lang="en-US"/>
            <a:t>Tools for risk identification and mitigation </a:t>
          </a:r>
        </a:p>
      </dgm:t>
    </dgm:pt>
    <dgm:pt modelId="{D4AA4671-DE6F-4B79-9CF1-89308F1F29ED}" type="parTrans" cxnId="{5CACDBDF-901E-4399-8039-52F33CE8EA7A}">
      <dgm:prSet/>
      <dgm:spPr/>
      <dgm:t>
        <a:bodyPr/>
        <a:lstStyle/>
        <a:p>
          <a:endParaRPr lang="en-US"/>
        </a:p>
      </dgm:t>
    </dgm:pt>
    <dgm:pt modelId="{5DB8A7B0-79D4-43F7-BF12-26456F4BC997}" type="sibTrans" cxnId="{5CACDBDF-901E-4399-8039-52F33CE8EA7A}">
      <dgm:prSet/>
      <dgm:spPr/>
      <dgm:t>
        <a:bodyPr/>
        <a:lstStyle/>
        <a:p>
          <a:endParaRPr lang="en-US"/>
        </a:p>
      </dgm:t>
    </dgm:pt>
    <dgm:pt modelId="{7413A2BE-8596-4AE6-BD42-EF08CDF350D1}" type="pres">
      <dgm:prSet presAssocID="{18F3AACD-3B3D-4126-966F-2AC0900140AA}" presName="root" presStyleCnt="0">
        <dgm:presLayoutVars>
          <dgm:dir/>
          <dgm:resizeHandles val="exact"/>
        </dgm:presLayoutVars>
      </dgm:prSet>
      <dgm:spPr/>
    </dgm:pt>
    <dgm:pt modelId="{6CA3C694-533D-462A-89EB-704D4D0ADA03}" type="pres">
      <dgm:prSet presAssocID="{8FF64767-D3AE-41FA-A6BD-CE48180CBD4D}" presName="compNode" presStyleCnt="0"/>
      <dgm:spPr/>
    </dgm:pt>
    <dgm:pt modelId="{1EB9AA21-116B-4E64-B7B3-ED30DDA31340}" type="pres">
      <dgm:prSet presAssocID="{8FF64767-D3AE-41FA-A6BD-CE48180CBD4D}" presName="bgRect" presStyleLbl="bgShp" presStyleIdx="0" presStyleCnt="3"/>
      <dgm:spPr/>
    </dgm:pt>
    <dgm:pt modelId="{D854BDF1-E37D-4A6D-9481-5167403DE2AF}" type="pres">
      <dgm:prSet presAssocID="{8FF64767-D3AE-41FA-A6BD-CE48180CBD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D5FF452F-C518-49F8-91FE-7CF89DCAE3D7}" type="pres">
      <dgm:prSet presAssocID="{8FF64767-D3AE-41FA-A6BD-CE48180CBD4D}" presName="spaceRect" presStyleCnt="0"/>
      <dgm:spPr/>
    </dgm:pt>
    <dgm:pt modelId="{40920612-320A-4512-AA5E-1E04A80D0341}" type="pres">
      <dgm:prSet presAssocID="{8FF64767-D3AE-41FA-A6BD-CE48180CBD4D}" presName="parTx" presStyleLbl="revTx" presStyleIdx="0" presStyleCnt="3">
        <dgm:presLayoutVars>
          <dgm:chMax val="0"/>
          <dgm:chPref val="0"/>
        </dgm:presLayoutVars>
      </dgm:prSet>
      <dgm:spPr/>
    </dgm:pt>
    <dgm:pt modelId="{C4B6BD05-013A-4BB3-B05A-6298096A779F}" type="pres">
      <dgm:prSet presAssocID="{46D3D6B0-5E28-46F1-818A-9BF024F15B11}" presName="sibTrans" presStyleCnt="0"/>
      <dgm:spPr/>
    </dgm:pt>
    <dgm:pt modelId="{263D52CB-C7B4-46F4-A41E-3A1FD3A9D07F}" type="pres">
      <dgm:prSet presAssocID="{6DAEB450-0313-460D-B456-9C77B044F8E7}" presName="compNode" presStyleCnt="0"/>
      <dgm:spPr/>
    </dgm:pt>
    <dgm:pt modelId="{4A4C74ED-1254-4349-89BB-518A73A198D5}" type="pres">
      <dgm:prSet presAssocID="{6DAEB450-0313-460D-B456-9C77B044F8E7}" presName="bgRect" presStyleLbl="bgShp" presStyleIdx="1" presStyleCnt="3"/>
      <dgm:spPr/>
    </dgm:pt>
    <dgm:pt modelId="{BDDD335B-A00B-478A-83D8-63C62780567E}" type="pres">
      <dgm:prSet presAssocID="{6DAEB450-0313-460D-B456-9C77B044F8E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64ECE9DE-7C93-43AF-A41D-102A7A5F8259}" type="pres">
      <dgm:prSet presAssocID="{6DAEB450-0313-460D-B456-9C77B044F8E7}" presName="spaceRect" presStyleCnt="0"/>
      <dgm:spPr/>
    </dgm:pt>
    <dgm:pt modelId="{2C6183CB-CE19-4E35-9B39-9D21B58D20D2}" type="pres">
      <dgm:prSet presAssocID="{6DAEB450-0313-460D-B456-9C77B044F8E7}" presName="parTx" presStyleLbl="revTx" presStyleIdx="1" presStyleCnt="3">
        <dgm:presLayoutVars>
          <dgm:chMax val="0"/>
          <dgm:chPref val="0"/>
        </dgm:presLayoutVars>
      </dgm:prSet>
      <dgm:spPr/>
    </dgm:pt>
    <dgm:pt modelId="{18B8714B-0D40-4EA5-A4FE-AB4DD36129E5}" type="pres">
      <dgm:prSet presAssocID="{DC8C2826-5CF8-48F1-9F47-B77A1357D349}" presName="sibTrans" presStyleCnt="0"/>
      <dgm:spPr/>
    </dgm:pt>
    <dgm:pt modelId="{4A9188C3-9B17-4E71-A3AD-86B47C586ADD}" type="pres">
      <dgm:prSet presAssocID="{58211979-72C1-477B-A79E-8E3471237A31}" presName="compNode" presStyleCnt="0"/>
      <dgm:spPr/>
    </dgm:pt>
    <dgm:pt modelId="{0CE8C5A8-AC9C-471E-8BC5-821EAE5F7E99}" type="pres">
      <dgm:prSet presAssocID="{58211979-72C1-477B-A79E-8E3471237A31}" presName="bgRect" presStyleLbl="bgShp" presStyleIdx="2" presStyleCnt="3"/>
      <dgm:spPr/>
    </dgm:pt>
    <dgm:pt modelId="{AE811CA5-ABF6-4886-B144-81AABEBA5F9A}" type="pres">
      <dgm:prSet presAssocID="{58211979-72C1-477B-A79E-8E3471237A3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20080FFD-083B-459D-8BA5-E735072D162F}" type="pres">
      <dgm:prSet presAssocID="{58211979-72C1-477B-A79E-8E3471237A31}" presName="spaceRect" presStyleCnt="0"/>
      <dgm:spPr/>
    </dgm:pt>
    <dgm:pt modelId="{8F9FAD60-9F57-4E75-888E-EC509E981ABC}" type="pres">
      <dgm:prSet presAssocID="{58211979-72C1-477B-A79E-8E3471237A31}" presName="parTx" presStyleLbl="revTx" presStyleIdx="2" presStyleCnt="3">
        <dgm:presLayoutVars>
          <dgm:chMax val="0"/>
          <dgm:chPref val="0"/>
        </dgm:presLayoutVars>
      </dgm:prSet>
      <dgm:spPr/>
    </dgm:pt>
  </dgm:ptLst>
  <dgm:cxnLst>
    <dgm:cxn modelId="{661BCE0B-800E-4468-942C-501471D5C5FE}" srcId="{18F3AACD-3B3D-4126-966F-2AC0900140AA}" destId="{8FF64767-D3AE-41FA-A6BD-CE48180CBD4D}" srcOrd="0" destOrd="0" parTransId="{0B45B654-3B5A-4F66-8566-65A5EABCF2E2}" sibTransId="{46D3D6B0-5E28-46F1-818A-9BF024F15B11}"/>
    <dgm:cxn modelId="{9CCAA53D-0F20-4B3E-BB32-0063CDB5062D}" type="presOf" srcId="{18F3AACD-3B3D-4126-966F-2AC0900140AA}" destId="{7413A2BE-8596-4AE6-BD42-EF08CDF350D1}" srcOrd="0" destOrd="0" presId="urn:microsoft.com/office/officeart/2018/2/layout/IconVerticalSolidList"/>
    <dgm:cxn modelId="{44FB445E-1273-46E8-914D-521C4BF1D19F}" type="presOf" srcId="{6DAEB450-0313-460D-B456-9C77B044F8E7}" destId="{2C6183CB-CE19-4E35-9B39-9D21B58D20D2}" srcOrd="0" destOrd="0" presId="urn:microsoft.com/office/officeart/2018/2/layout/IconVerticalSolidList"/>
    <dgm:cxn modelId="{5A94E87B-DDC8-4A04-BBC8-1582B834DA25}" type="presOf" srcId="{58211979-72C1-477B-A79E-8E3471237A31}" destId="{8F9FAD60-9F57-4E75-888E-EC509E981ABC}" srcOrd="0" destOrd="0" presId="urn:microsoft.com/office/officeart/2018/2/layout/IconVerticalSolidList"/>
    <dgm:cxn modelId="{5074ADC0-62EF-454B-9AF7-AA94C4B2FAA0}" type="presOf" srcId="{8FF64767-D3AE-41FA-A6BD-CE48180CBD4D}" destId="{40920612-320A-4512-AA5E-1E04A80D0341}" srcOrd="0" destOrd="0" presId="urn:microsoft.com/office/officeart/2018/2/layout/IconVerticalSolidList"/>
    <dgm:cxn modelId="{5CACDBDF-901E-4399-8039-52F33CE8EA7A}" srcId="{18F3AACD-3B3D-4126-966F-2AC0900140AA}" destId="{58211979-72C1-477B-A79E-8E3471237A31}" srcOrd="2" destOrd="0" parTransId="{D4AA4671-DE6F-4B79-9CF1-89308F1F29ED}" sibTransId="{5DB8A7B0-79D4-43F7-BF12-26456F4BC997}"/>
    <dgm:cxn modelId="{E55C8AE7-0FB3-469F-9426-D242EC6471AA}" srcId="{18F3AACD-3B3D-4126-966F-2AC0900140AA}" destId="{6DAEB450-0313-460D-B456-9C77B044F8E7}" srcOrd="1" destOrd="0" parTransId="{EFDF4F75-6FEE-47E9-AC3D-6C3525F847B7}" sibTransId="{DC8C2826-5CF8-48F1-9F47-B77A1357D349}"/>
    <dgm:cxn modelId="{051BC222-66B5-48B0-9FD1-FD5636600840}" type="presParOf" srcId="{7413A2BE-8596-4AE6-BD42-EF08CDF350D1}" destId="{6CA3C694-533D-462A-89EB-704D4D0ADA03}" srcOrd="0" destOrd="0" presId="urn:microsoft.com/office/officeart/2018/2/layout/IconVerticalSolidList"/>
    <dgm:cxn modelId="{F0FBF285-C743-4695-A368-DDE563DAE20C}" type="presParOf" srcId="{6CA3C694-533D-462A-89EB-704D4D0ADA03}" destId="{1EB9AA21-116B-4E64-B7B3-ED30DDA31340}" srcOrd="0" destOrd="0" presId="urn:microsoft.com/office/officeart/2018/2/layout/IconVerticalSolidList"/>
    <dgm:cxn modelId="{B5CD1A51-EE48-447F-945E-9ADE423C03C7}" type="presParOf" srcId="{6CA3C694-533D-462A-89EB-704D4D0ADA03}" destId="{D854BDF1-E37D-4A6D-9481-5167403DE2AF}" srcOrd="1" destOrd="0" presId="urn:microsoft.com/office/officeart/2018/2/layout/IconVerticalSolidList"/>
    <dgm:cxn modelId="{DCADAAD6-93F5-4E5F-A2BB-A4A31F2818C2}" type="presParOf" srcId="{6CA3C694-533D-462A-89EB-704D4D0ADA03}" destId="{D5FF452F-C518-49F8-91FE-7CF89DCAE3D7}" srcOrd="2" destOrd="0" presId="urn:microsoft.com/office/officeart/2018/2/layout/IconVerticalSolidList"/>
    <dgm:cxn modelId="{D978564C-1DDE-4346-A8C1-78F5784FC19D}" type="presParOf" srcId="{6CA3C694-533D-462A-89EB-704D4D0ADA03}" destId="{40920612-320A-4512-AA5E-1E04A80D0341}" srcOrd="3" destOrd="0" presId="urn:microsoft.com/office/officeart/2018/2/layout/IconVerticalSolidList"/>
    <dgm:cxn modelId="{DFB6E968-ECC9-4DF5-897C-C71BEFA86791}" type="presParOf" srcId="{7413A2BE-8596-4AE6-BD42-EF08CDF350D1}" destId="{C4B6BD05-013A-4BB3-B05A-6298096A779F}" srcOrd="1" destOrd="0" presId="urn:microsoft.com/office/officeart/2018/2/layout/IconVerticalSolidList"/>
    <dgm:cxn modelId="{1A9B6804-7BAB-457C-9119-DFD0866C780E}" type="presParOf" srcId="{7413A2BE-8596-4AE6-BD42-EF08CDF350D1}" destId="{263D52CB-C7B4-46F4-A41E-3A1FD3A9D07F}" srcOrd="2" destOrd="0" presId="urn:microsoft.com/office/officeart/2018/2/layout/IconVerticalSolidList"/>
    <dgm:cxn modelId="{A9529F09-6057-475C-AE26-9E56315BDB94}" type="presParOf" srcId="{263D52CB-C7B4-46F4-A41E-3A1FD3A9D07F}" destId="{4A4C74ED-1254-4349-89BB-518A73A198D5}" srcOrd="0" destOrd="0" presId="urn:microsoft.com/office/officeart/2018/2/layout/IconVerticalSolidList"/>
    <dgm:cxn modelId="{3E0E5B17-AA3B-49A7-82A1-431796CB8DC0}" type="presParOf" srcId="{263D52CB-C7B4-46F4-A41E-3A1FD3A9D07F}" destId="{BDDD335B-A00B-478A-83D8-63C62780567E}" srcOrd="1" destOrd="0" presId="urn:microsoft.com/office/officeart/2018/2/layout/IconVerticalSolidList"/>
    <dgm:cxn modelId="{5AEB1321-CE0B-4CE6-9632-E7D4C8E297BA}" type="presParOf" srcId="{263D52CB-C7B4-46F4-A41E-3A1FD3A9D07F}" destId="{64ECE9DE-7C93-43AF-A41D-102A7A5F8259}" srcOrd="2" destOrd="0" presId="urn:microsoft.com/office/officeart/2018/2/layout/IconVerticalSolidList"/>
    <dgm:cxn modelId="{68A19260-2E4A-4516-A003-C9640C7193BB}" type="presParOf" srcId="{263D52CB-C7B4-46F4-A41E-3A1FD3A9D07F}" destId="{2C6183CB-CE19-4E35-9B39-9D21B58D20D2}" srcOrd="3" destOrd="0" presId="urn:microsoft.com/office/officeart/2018/2/layout/IconVerticalSolidList"/>
    <dgm:cxn modelId="{D860EB6D-6001-40C9-9C14-DF7DA5E180DB}" type="presParOf" srcId="{7413A2BE-8596-4AE6-BD42-EF08CDF350D1}" destId="{18B8714B-0D40-4EA5-A4FE-AB4DD36129E5}" srcOrd="3" destOrd="0" presId="urn:microsoft.com/office/officeart/2018/2/layout/IconVerticalSolidList"/>
    <dgm:cxn modelId="{5DC2B7D8-22B9-4994-8F43-99DF3BF0B955}" type="presParOf" srcId="{7413A2BE-8596-4AE6-BD42-EF08CDF350D1}" destId="{4A9188C3-9B17-4E71-A3AD-86B47C586ADD}" srcOrd="4" destOrd="0" presId="urn:microsoft.com/office/officeart/2018/2/layout/IconVerticalSolidList"/>
    <dgm:cxn modelId="{C0C1B735-1592-4A23-BC4E-B626ED15B6BA}" type="presParOf" srcId="{4A9188C3-9B17-4E71-A3AD-86B47C586ADD}" destId="{0CE8C5A8-AC9C-471E-8BC5-821EAE5F7E99}" srcOrd="0" destOrd="0" presId="urn:microsoft.com/office/officeart/2018/2/layout/IconVerticalSolidList"/>
    <dgm:cxn modelId="{ABE6D2AD-EE04-4651-994D-BF11F20E5474}" type="presParOf" srcId="{4A9188C3-9B17-4E71-A3AD-86B47C586ADD}" destId="{AE811CA5-ABF6-4886-B144-81AABEBA5F9A}" srcOrd="1" destOrd="0" presId="urn:microsoft.com/office/officeart/2018/2/layout/IconVerticalSolidList"/>
    <dgm:cxn modelId="{7CE1E59A-651C-4F0D-9E92-42CB82D69165}" type="presParOf" srcId="{4A9188C3-9B17-4E71-A3AD-86B47C586ADD}" destId="{20080FFD-083B-459D-8BA5-E735072D162F}" srcOrd="2" destOrd="0" presId="urn:microsoft.com/office/officeart/2018/2/layout/IconVerticalSolidList"/>
    <dgm:cxn modelId="{D4F6E7A6-7DEA-450D-A5CF-BB33D7E54824}" type="presParOf" srcId="{4A9188C3-9B17-4E71-A3AD-86B47C586ADD}" destId="{8F9FAD60-9F57-4E75-888E-EC509E981AB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C1EA43-9D05-46E8-8D5C-5DC044CD83D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B02B02A-8857-4427-B06F-7F5AF9DE8B91}">
      <dgm:prSet/>
      <dgm:spPr/>
      <dgm:t>
        <a:bodyPr/>
        <a:lstStyle/>
        <a:p>
          <a:r>
            <a:rPr lang="en-US"/>
            <a:t>People </a:t>
          </a:r>
        </a:p>
      </dgm:t>
    </dgm:pt>
    <dgm:pt modelId="{D936897F-F1A5-4CAC-B48B-F38A3B92786B}" type="parTrans" cxnId="{B6722B8B-2F03-417A-9D36-B75C40CE509C}">
      <dgm:prSet/>
      <dgm:spPr/>
      <dgm:t>
        <a:bodyPr/>
        <a:lstStyle/>
        <a:p>
          <a:endParaRPr lang="en-US"/>
        </a:p>
      </dgm:t>
    </dgm:pt>
    <dgm:pt modelId="{51F1EE47-4BCB-49E8-ACCC-595B4AF346A8}" type="sibTrans" cxnId="{B6722B8B-2F03-417A-9D36-B75C40CE509C}">
      <dgm:prSet/>
      <dgm:spPr/>
      <dgm:t>
        <a:bodyPr/>
        <a:lstStyle/>
        <a:p>
          <a:endParaRPr lang="en-US"/>
        </a:p>
      </dgm:t>
    </dgm:pt>
    <dgm:pt modelId="{EAAD0C7E-F428-40D5-B28D-DF444F552FF8}">
      <dgm:prSet/>
      <dgm:spPr/>
      <dgm:t>
        <a:bodyPr/>
        <a:lstStyle/>
        <a:p>
          <a:r>
            <a:rPr lang="en-US"/>
            <a:t>Property</a:t>
          </a:r>
        </a:p>
      </dgm:t>
    </dgm:pt>
    <dgm:pt modelId="{B1B3492C-DA35-46F5-A3EF-A0C2EF5E0196}" type="parTrans" cxnId="{0591D2BD-8236-4A2B-81C4-2E1BD7F05553}">
      <dgm:prSet/>
      <dgm:spPr/>
      <dgm:t>
        <a:bodyPr/>
        <a:lstStyle/>
        <a:p>
          <a:endParaRPr lang="en-US"/>
        </a:p>
      </dgm:t>
    </dgm:pt>
    <dgm:pt modelId="{701EA18B-271E-4238-824E-BCE8F67A2AE3}" type="sibTrans" cxnId="{0591D2BD-8236-4A2B-81C4-2E1BD7F05553}">
      <dgm:prSet/>
      <dgm:spPr/>
      <dgm:t>
        <a:bodyPr/>
        <a:lstStyle/>
        <a:p>
          <a:endParaRPr lang="en-US"/>
        </a:p>
      </dgm:t>
    </dgm:pt>
    <dgm:pt modelId="{35AD4D20-DAD2-4714-A8E6-2FE26941E2C5}">
      <dgm:prSet/>
      <dgm:spPr/>
      <dgm:t>
        <a:bodyPr/>
        <a:lstStyle/>
        <a:p>
          <a:r>
            <a:rPr lang="en-US"/>
            <a:t>Income</a:t>
          </a:r>
        </a:p>
      </dgm:t>
    </dgm:pt>
    <dgm:pt modelId="{961A1F96-2BBB-4931-9734-DA1F1488712B}" type="parTrans" cxnId="{EC51E184-BE37-40E9-A9F0-65A8191787AC}">
      <dgm:prSet/>
      <dgm:spPr/>
      <dgm:t>
        <a:bodyPr/>
        <a:lstStyle/>
        <a:p>
          <a:endParaRPr lang="en-US"/>
        </a:p>
      </dgm:t>
    </dgm:pt>
    <dgm:pt modelId="{DFF434F2-42C2-40A5-BF1F-86501E1C1B9D}" type="sibTrans" cxnId="{EC51E184-BE37-40E9-A9F0-65A8191787AC}">
      <dgm:prSet/>
      <dgm:spPr/>
      <dgm:t>
        <a:bodyPr/>
        <a:lstStyle/>
        <a:p>
          <a:endParaRPr lang="en-US"/>
        </a:p>
      </dgm:t>
    </dgm:pt>
    <dgm:pt modelId="{4C992C53-4031-4153-9049-AFE16CEA954A}">
      <dgm:prSet/>
      <dgm:spPr/>
      <dgm:t>
        <a:bodyPr/>
        <a:lstStyle/>
        <a:p>
          <a:r>
            <a:rPr lang="en-US"/>
            <a:t>Goodwill</a:t>
          </a:r>
        </a:p>
      </dgm:t>
    </dgm:pt>
    <dgm:pt modelId="{B73BE778-BDAC-4A8D-AA3A-79844FC009BF}" type="parTrans" cxnId="{4CE70ABD-A68F-4BFA-87FD-0F34CF441602}">
      <dgm:prSet/>
      <dgm:spPr/>
      <dgm:t>
        <a:bodyPr/>
        <a:lstStyle/>
        <a:p>
          <a:endParaRPr lang="en-US"/>
        </a:p>
      </dgm:t>
    </dgm:pt>
    <dgm:pt modelId="{11CBDCC7-AD3B-4804-960A-C920ACD9C166}" type="sibTrans" cxnId="{4CE70ABD-A68F-4BFA-87FD-0F34CF441602}">
      <dgm:prSet/>
      <dgm:spPr/>
      <dgm:t>
        <a:bodyPr/>
        <a:lstStyle/>
        <a:p>
          <a:endParaRPr lang="en-US"/>
        </a:p>
      </dgm:t>
    </dgm:pt>
    <dgm:pt modelId="{EE45B7D9-1228-8E46-BC77-BECF0156ADDD}" type="pres">
      <dgm:prSet presAssocID="{0FC1EA43-9D05-46E8-8D5C-5DC044CD83D2}" presName="linear" presStyleCnt="0">
        <dgm:presLayoutVars>
          <dgm:animLvl val="lvl"/>
          <dgm:resizeHandles val="exact"/>
        </dgm:presLayoutVars>
      </dgm:prSet>
      <dgm:spPr/>
    </dgm:pt>
    <dgm:pt modelId="{9F5569B7-D6BF-9A43-9247-C3A4DEF72DB5}" type="pres">
      <dgm:prSet presAssocID="{5B02B02A-8857-4427-B06F-7F5AF9DE8B91}" presName="parentText" presStyleLbl="node1" presStyleIdx="0" presStyleCnt="4">
        <dgm:presLayoutVars>
          <dgm:chMax val="0"/>
          <dgm:bulletEnabled val="1"/>
        </dgm:presLayoutVars>
      </dgm:prSet>
      <dgm:spPr/>
    </dgm:pt>
    <dgm:pt modelId="{40C7D9A5-639C-8340-B133-D69FEE57A679}" type="pres">
      <dgm:prSet presAssocID="{51F1EE47-4BCB-49E8-ACCC-595B4AF346A8}" presName="spacer" presStyleCnt="0"/>
      <dgm:spPr/>
    </dgm:pt>
    <dgm:pt modelId="{1E4CF996-CBBB-7B4C-8E73-7AB8B8342CF0}" type="pres">
      <dgm:prSet presAssocID="{EAAD0C7E-F428-40D5-B28D-DF444F552FF8}" presName="parentText" presStyleLbl="node1" presStyleIdx="1" presStyleCnt="4">
        <dgm:presLayoutVars>
          <dgm:chMax val="0"/>
          <dgm:bulletEnabled val="1"/>
        </dgm:presLayoutVars>
      </dgm:prSet>
      <dgm:spPr/>
    </dgm:pt>
    <dgm:pt modelId="{46BF20F5-A74A-564C-B9AC-099412A93D3A}" type="pres">
      <dgm:prSet presAssocID="{701EA18B-271E-4238-824E-BCE8F67A2AE3}" presName="spacer" presStyleCnt="0"/>
      <dgm:spPr/>
    </dgm:pt>
    <dgm:pt modelId="{59BEA803-6B65-EB4B-B6F0-1F46C2A36C22}" type="pres">
      <dgm:prSet presAssocID="{35AD4D20-DAD2-4714-A8E6-2FE26941E2C5}" presName="parentText" presStyleLbl="node1" presStyleIdx="2" presStyleCnt="4">
        <dgm:presLayoutVars>
          <dgm:chMax val="0"/>
          <dgm:bulletEnabled val="1"/>
        </dgm:presLayoutVars>
      </dgm:prSet>
      <dgm:spPr/>
    </dgm:pt>
    <dgm:pt modelId="{F993216B-1CF1-F445-9E08-910CAD0A5196}" type="pres">
      <dgm:prSet presAssocID="{DFF434F2-42C2-40A5-BF1F-86501E1C1B9D}" presName="spacer" presStyleCnt="0"/>
      <dgm:spPr/>
    </dgm:pt>
    <dgm:pt modelId="{B3D9D54F-20C7-1342-B69F-358F392215A9}" type="pres">
      <dgm:prSet presAssocID="{4C992C53-4031-4153-9049-AFE16CEA954A}" presName="parentText" presStyleLbl="node1" presStyleIdx="3" presStyleCnt="4">
        <dgm:presLayoutVars>
          <dgm:chMax val="0"/>
          <dgm:bulletEnabled val="1"/>
        </dgm:presLayoutVars>
      </dgm:prSet>
      <dgm:spPr/>
    </dgm:pt>
  </dgm:ptLst>
  <dgm:cxnLst>
    <dgm:cxn modelId="{CE225507-2E19-2F44-8C07-C6CD5A1C8730}" type="presOf" srcId="{35AD4D20-DAD2-4714-A8E6-2FE26941E2C5}" destId="{59BEA803-6B65-EB4B-B6F0-1F46C2A36C22}" srcOrd="0" destOrd="0" presId="urn:microsoft.com/office/officeart/2005/8/layout/vList2"/>
    <dgm:cxn modelId="{737E740A-9AFF-4744-A3CA-2A7695073B2B}" type="presOf" srcId="{0FC1EA43-9D05-46E8-8D5C-5DC044CD83D2}" destId="{EE45B7D9-1228-8E46-BC77-BECF0156ADDD}" srcOrd="0" destOrd="0" presId="urn:microsoft.com/office/officeart/2005/8/layout/vList2"/>
    <dgm:cxn modelId="{C3946B11-ECE7-CD4E-9891-C19E6E657291}" type="presOf" srcId="{EAAD0C7E-F428-40D5-B28D-DF444F552FF8}" destId="{1E4CF996-CBBB-7B4C-8E73-7AB8B8342CF0}" srcOrd="0" destOrd="0" presId="urn:microsoft.com/office/officeart/2005/8/layout/vList2"/>
    <dgm:cxn modelId="{B5CDCD50-BA56-614C-8C50-85FD8F44F2C5}" type="presOf" srcId="{5B02B02A-8857-4427-B06F-7F5AF9DE8B91}" destId="{9F5569B7-D6BF-9A43-9247-C3A4DEF72DB5}" srcOrd="0" destOrd="0" presId="urn:microsoft.com/office/officeart/2005/8/layout/vList2"/>
    <dgm:cxn modelId="{9297DE52-3690-0B49-8D24-049C993C8D46}" type="presOf" srcId="{4C992C53-4031-4153-9049-AFE16CEA954A}" destId="{B3D9D54F-20C7-1342-B69F-358F392215A9}" srcOrd="0" destOrd="0" presId="urn:microsoft.com/office/officeart/2005/8/layout/vList2"/>
    <dgm:cxn modelId="{EC51E184-BE37-40E9-A9F0-65A8191787AC}" srcId="{0FC1EA43-9D05-46E8-8D5C-5DC044CD83D2}" destId="{35AD4D20-DAD2-4714-A8E6-2FE26941E2C5}" srcOrd="2" destOrd="0" parTransId="{961A1F96-2BBB-4931-9734-DA1F1488712B}" sibTransId="{DFF434F2-42C2-40A5-BF1F-86501E1C1B9D}"/>
    <dgm:cxn modelId="{B6722B8B-2F03-417A-9D36-B75C40CE509C}" srcId="{0FC1EA43-9D05-46E8-8D5C-5DC044CD83D2}" destId="{5B02B02A-8857-4427-B06F-7F5AF9DE8B91}" srcOrd="0" destOrd="0" parTransId="{D936897F-F1A5-4CAC-B48B-F38A3B92786B}" sibTransId="{51F1EE47-4BCB-49E8-ACCC-595B4AF346A8}"/>
    <dgm:cxn modelId="{4CE70ABD-A68F-4BFA-87FD-0F34CF441602}" srcId="{0FC1EA43-9D05-46E8-8D5C-5DC044CD83D2}" destId="{4C992C53-4031-4153-9049-AFE16CEA954A}" srcOrd="3" destOrd="0" parTransId="{B73BE778-BDAC-4A8D-AA3A-79844FC009BF}" sibTransId="{11CBDCC7-AD3B-4804-960A-C920ACD9C166}"/>
    <dgm:cxn modelId="{0591D2BD-8236-4A2B-81C4-2E1BD7F05553}" srcId="{0FC1EA43-9D05-46E8-8D5C-5DC044CD83D2}" destId="{EAAD0C7E-F428-40D5-B28D-DF444F552FF8}" srcOrd="1" destOrd="0" parTransId="{B1B3492C-DA35-46F5-A3EF-A0C2EF5E0196}" sibTransId="{701EA18B-271E-4238-824E-BCE8F67A2AE3}"/>
    <dgm:cxn modelId="{E997A107-7C38-2941-AD2C-C90914C54275}" type="presParOf" srcId="{EE45B7D9-1228-8E46-BC77-BECF0156ADDD}" destId="{9F5569B7-D6BF-9A43-9247-C3A4DEF72DB5}" srcOrd="0" destOrd="0" presId="urn:microsoft.com/office/officeart/2005/8/layout/vList2"/>
    <dgm:cxn modelId="{48EA804C-9065-6E47-9529-17FFFAF080CA}" type="presParOf" srcId="{EE45B7D9-1228-8E46-BC77-BECF0156ADDD}" destId="{40C7D9A5-639C-8340-B133-D69FEE57A679}" srcOrd="1" destOrd="0" presId="urn:microsoft.com/office/officeart/2005/8/layout/vList2"/>
    <dgm:cxn modelId="{CCBFCEA1-F41C-5C43-8F1A-9DA1019421A6}" type="presParOf" srcId="{EE45B7D9-1228-8E46-BC77-BECF0156ADDD}" destId="{1E4CF996-CBBB-7B4C-8E73-7AB8B8342CF0}" srcOrd="2" destOrd="0" presId="urn:microsoft.com/office/officeart/2005/8/layout/vList2"/>
    <dgm:cxn modelId="{46D8D785-F990-4341-8B4E-BFFFACB43FCA}" type="presParOf" srcId="{EE45B7D9-1228-8E46-BC77-BECF0156ADDD}" destId="{46BF20F5-A74A-564C-B9AC-099412A93D3A}" srcOrd="3" destOrd="0" presId="urn:microsoft.com/office/officeart/2005/8/layout/vList2"/>
    <dgm:cxn modelId="{2336B2A7-8974-7A4D-BCF0-33643B3E556A}" type="presParOf" srcId="{EE45B7D9-1228-8E46-BC77-BECF0156ADDD}" destId="{59BEA803-6B65-EB4B-B6F0-1F46C2A36C22}" srcOrd="4" destOrd="0" presId="urn:microsoft.com/office/officeart/2005/8/layout/vList2"/>
    <dgm:cxn modelId="{751CAA77-C6F1-8F4C-B490-7FFE9AA73756}" type="presParOf" srcId="{EE45B7D9-1228-8E46-BC77-BECF0156ADDD}" destId="{F993216B-1CF1-F445-9E08-910CAD0A5196}" srcOrd="5" destOrd="0" presId="urn:microsoft.com/office/officeart/2005/8/layout/vList2"/>
    <dgm:cxn modelId="{4B0215B6-E2F0-5649-B71B-400B4D2F2F1A}" type="presParOf" srcId="{EE45B7D9-1228-8E46-BC77-BECF0156ADDD}" destId="{B3D9D54F-20C7-1342-B69F-358F392215A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002DE3-E071-4F62-82FD-0663775BD4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44C7D26-5832-4A1F-B05C-D1D5EF912E3E}">
      <dgm:prSet/>
      <dgm:spPr/>
      <dgm:t>
        <a:bodyPr/>
        <a:lstStyle/>
        <a:p>
          <a:r>
            <a:rPr lang="en-US"/>
            <a:t>Identify Risks</a:t>
          </a:r>
        </a:p>
      </dgm:t>
    </dgm:pt>
    <dgm:pt modelId="{E74B2684-2BDA-44D4-AF75-8BB664379B92}" type="parTrans" cxnId="{D81B1B02-46C3-4DC2-8551-881FCF70270B}">
      <dgm:prSet/>
      <dgm:spPr/>
      <dgm:t>
        <a:bodyPr/>
        <a:lstStyle/>
        <a:p>
          <a:endParaRPr lang="en-US"/>
        </a:p>
      </dgm:t>
    </dgm:pt>
    <dgm:pt modelId="{154F9697-F806-4B28-B464-6D60D82BAC6A}" type="sibTrans" cxnId="{D81B1B02-46C3-4DC2-8551-881FCF70270B}">
      <dgm:prSet/>
      <dgm:spPr/>
      <dgm:t>
        <a:bodyPr/>
        <a:lstStyle/>
        <a:p>
          <a:endParaRPr lang="en-US"/>
        </a:p>
      </dgm:t>
    </dgm:pt>
    <dgm:pt modelId="{3015D8DC-EFB8-4235-B164-EE72D29953A9}">
      <dgm:prSet/>
      <dgm:spPr/>
      <dgm:t>
        <a:bodyPr/>
        <a:lstStyle/>
        <a:p>
          <a:r>
            <a:rPr lang="en-US"/>
            <a:t>Evaluate Risks</a:t>
          </a:r>
        </a:p>
      </dgm:t>
    </dgm:pt>
    <dgm:pt modelId="{B0B2CBE4-28B4-47D1-9CE8-8F668B257F12}" type="parTrans" cxnId="{FA03A60F-B3A8-4B7F-858A-DE76F89153A9}">
      <dgm:prSet/>
      <dgm:spPr/>
      <dgm:t>
        <a:bodyPr/>
        <a:lstStyle/>
        <a:p>
          <a:endParaRPr lang="en-US"/>
        </a:p>
      </dgm:t>
    </dgm:pt>
    <dgm:pt modelId="{482E5E76-9C5E-4108-9D35-54BF6F746FF9}" type="sibTrans" cxnId="{FA03A60F-B3A8-4B7F-858A-DE76F89153A9}">
      <dgm:prSet/>
      <dgm:spPr/>
      <dgm:t>
        <a:bodyPr/>
        <a:lstStyle/>
        <a:p>
          <a:endParaRPr lang="en-US"/>
        </a:p>
      </dgm:t>
    </dgm:pt>
    <dgm:pt modelId="{39003E7E-8C2B-426F-A432-A2F6CDABD08F}">
      <dgm:prSet/>
      <dgm:spPr/>
      <dgm:t>
        <a:bodyPr/>
        <a:lstStyle/>
        <a:p>
          <a:r>
            <a:rPr lang="en-US"/>
            <a:t>Think likelihood of occurrence</a:t>
          </a:r>
        </a:p>
      </dgm:t>
    </dgm:pt>
    <dgm:pt modelId="{B2DF04CF-EF1B-444F-8C2E-7C88DF5A90AE}" type="parTrans" cxnId="{52466579-EE6B-40A6-AE21-6C233FCE7723}">
      <dgm:prSet/>
      <dgm:spPr/>
      <dgm:t>
        <a:bodyPr/>
        <a:lstStyle/>
        <a:p>
          <a:endParaRPr lang="en-US"/>
        </a:p>
      </dgm:t>
    </dgm:pt>
    <dgm:pt modelId="{762AF37B-19AC-4D69-B8E0-7F96F8BC0284}" type="sibTrans" cxnId="{52466579-EE6B-40A6-AE21-6C233FCE7723}">
      <dgm:prSet/>
      <dgm:spPr/>
      <dgm:t>
        <a:bodyPr/>
        <a:lstStyle/>
        <a:p>
          <a:endParaRPr lang="en-US"/>
        </a:p>
      </dgm:t>
    </dgm:pt>
    <dgm:pt modelId="{9AEC37E1-467F-4E6C-9F30-7FA4D11672DC}">
      <dgm:prSet/>
      <dgm:spPr/>
      <dgm:t>
        <a:bodyPr/>
        <a:lstStyle/>
        <a:p>
          <a:r>
            <a:rPr lang="en-US"/>
            <a:t>Magnitude of harm</a:t>
          </a:r>
        </a:p>
      </dgm:t>
    </dgm:pt>
    <dgm:pt modelId="{F8AC2501-FD9C-4085-ACD4-353F77B871D2}" type="parTrans" cxnId="{8DD4A98E-F387-4623-A3CE-BA84C9D1FE0F}">
      <dgm:prSet/>
      <dgm:spPr/>
      <dgm:t>
        <a:bodyPr/>
        <a:lstStyle/>
        <a:p>
          <a:endParaRPr lang="en-US"/>
        </a:p>
      </dgm:t>
    </dgm:pt>
    <dgm:pt modelId="{8018A0D6-0B77-4970-B102-87F7416E91FE}" type="sibTrans" cxnId="{8DD4A98E-F387-4623-A3CE-BA84C9D1FE0F}">
      <dgm:prSet/>
      <dgm:spPr/>
      <dgm:t>
        <a:bodyPr/>
        <a:lstStyle/>
        <a:p>
          <a:endParaRPr lang="en-US"/>
        </a:p>
      </dgm:t>
    </dgm:pt>
    <dgm:pt modelId="{D0C8562B-67D6-4F4D-A14C-346B9EC97BF7}">
      <dgm:prSet/>
      <dgm:spPr/>
      <dgm:t>
        <a:bodyPr/>
        <a:lstStyle/>
        <a:p>
          <a:r>
            <a:rPr lang="en-US"/>
            <a:t>Control Risks</a:t>
          </a:r>
        </a:p>
      </dgm:t>
    </dgm:pt>
    <dgm:pt modelId="{A36380DF-28EB-4382-9003-B0A804DFA033}" type="parTrans" cxnId="{B807E041-31F9-43DA-9A5D-2371C50AC744}">
      <dgm:prSet/>
      <dgm:spPr/>
      <dgm:t>
        <a:bodyPr/>
        <a:lstStyle/>
        <a:p>
          <a:endParaRPr lang="en-US"/>
        </a:p>
      </dgm:t>
    </dgm:pt>
    <dgm:pt modelId="{845BE860-F4D9-4B8B-97F7-B46A0A8CC390}" type="sibTrans" cxnId="{B807E041-31F9-43DA-9A5D-2371C50AC744}">
      <dgm:prSet/>
      <dgm:spPr/>
      <dgm:t>
        <a:bodyPr/>
        <a:lstStyle/>
        <a:p>
          <a:endParaRPr lang="en-US"/>
        </a:p>
      </dgm:t>
    </dgm:pt>
    <dgm:pt modelId="{3353D2BD-AD8F-4B40-8BA6-8911B4F722AC}">
      <dgm:prSet/>
      <dgm:spPr/>
      <dgm:t>
        <a:bodyPr/>
        <a:lstStyle/>
        <a:p>
          <a:r>
            <a:rPr lang="en-US"/>
            <a:t>Stop the activity</a:t>
          </a:r>
        </a:p>
      </dgm:t>
    </dgm:pt>
    <dgm:pt modelId="{0D650849-ACE4-4B01-94BC-15A5FE300B2C}" type="parTrans" cxnId="{67B1C55E-6846-4675-B74F-21B7B380E1CD}">
      <dgm:prSet/>
      <dgm:spPr/>
      <dgm:t>
        <a:bodyPr/>
        <a:lstStyle/>
        <a:p>
          <a:endParaRPr lang="en-US"/>
        </a:p>
      </dgm:t>
    </dgm:pt>
    <dgm:pt modelId="{ADCFC3A9-3579-4ABC-8444-FDE5FBAE8B70}" type="sibTrans" cxnId="{67B1C55E-6846-4675-B74F-21B7B380E1CD}">
      <dgm:prSet/>
      <dgm:spPr/>
      <dgm:t>
        <a:bodyPr/>
        <a:lstStyle/>
        <a:p>
          <a:endParaRPr lang="en-US"/>
        </a:p>
      </dgm:t>
    </dgm:pt>
    <dgm:pt modelId="{CAA47C13-AA1A-497E-9CCA-72048DB4531B}">
      <dgm:prSet/>
      <dgm:spPr/>
      <dgm:t>
        <a:bodyPr/>
        <a:lstStyle/>
        <a:p>
          <a:r>
            <a:rPr lang="en-US"/>
            <a:t>Eliminate the risks</a:t>
          </a:r>
        </a:p>
      </dgm:t>
    </dgm:pt>
    <dgm:pt modelId="{E5F14A9F-2A3B-47D1-9A42-ACCC546EF826}" type="parTrans" cxnId="{E961F833-DBF4-4744-8BD0-A9E1F3C2F28D}">
      <dgm:prSet/>
      <dgm:spPr/>
      <dgm:t>
        <a:bodyPr/>
        <a:lstStyle/>
        <a:p>
          <a:endParaRPr lang="en-US"/>
        </a:p>
      </dgm:t>
    </dgm:pt>
    <dgm:pt modelId="{BBA19E13-40A9-497B-995C-6404A2F6D124}" type="sibTrans" cxnId="{E961F833-DBF4-4744-8BD0-A9E1F3C2F28D}">
      <dgm:prSet/>
      <dgm:spPr/>
      <dgm:t>
        <a:bodyPr/>
        <a:lstStyle/>
        <a:p>
          <a:endParaRPr lang="en-US"/>
        </a:p>
      </dgm:t>
    </dgm:pt>
    <dgm:pt modelId="{63AC9DAB-EA62-4414-ACDE-63CEAB4E8B1E}">
      <dgm:prSet/>
      <dgm:spPr/>
      <dgm:t>
        <a:bodyPr/>
        <a:lstStyle/>
        <a:p>
          <a:r>
            <a:rPr lang="en-US"/>
            <a:t>Minimize harm</a:t>
          </a:r>
        </a:p>
      </dgm:t>
    </dgm:pt>
    <dgm:pt modelId="{87628579-D47D-48E9-A26C-69CDBFA5C359}" type="parTrans" cxnId="{C2A70EBA-A1DA-486C-9B47-35B9D29D6247}">
      <dgm:prSet/>
      <dgm:spPr/>
      <dgm:t>
        <a:bodyPr/>
        <a:lstStyle/>
        <a:p>
          <a:endParaRPr lang="en-US"/>
        </a:p>
      </dgm:t>
    </dgm:pt>
    <dgm:pt modelId="{1EE11D93-7107-4F62-BC1B-C83DFF2ACFC0}" type="sibTrans" cxnId="{C2A70EBA-A1DA-486C-9B47-35B9D29D6247}">
      <dgm:prSet/>
      <dgm:spPr/>
      <dgm:t>
        <a:bodyPr/>
        <a:lstStyle/>
        <a:p>
          <a:endParaRPr lang="en-US"/>
        </a:p>
      </dgm:t>
    </dgm:pt>
    <dgm:pt modelId="{FE67D146-2873-47A2-9729-B3033F281029}">
      <dgm:prSet/>
      <dgm:spPr/>
      <dgm:t>
        <a:bodyPr/>
        <a:lstStyle/>
        <a:p>
          <a:r>
            <a:rPr lang="en-US"/>
            <a:t>Transfer liability</a:t>
          </a:r>
        </a:p>
      </dgm:t>
    </dgm:pt>
    <dgm:pt modelId="{508D0ECF-32D5-41BE-8926-95BB82C73E68}" type="parTrans" cxnId="{DDECE994-A57B-4E60-A0EE-63B34ED21037}">
      <dgm:prSet/>
      <dgm:spPr/>
      <dgm:t>
        <a:bodyPr/>
        <a:lstStyle/>
        <a:p>
          <a:endParaRPr lang="en-US"/>
        </a:p>
      </dgm:t>
    </dgm:pt>
    <dgm:pt modelId="{AE91EB6C-9E32-4D89-9A1D-A51F3689A951}" type="sibTrans" cxnId="{DDECE994-A57B-4E60-A0EE-63B34ED21037}">
      <dgm:prSet/>
      <dgm:spPr/>
      <dgm:t>
        <a:bodyPr/>
        <a:lstStyle/>
        <a:p>
          <a:endParaRPr lang="en-US"/>
        </a:p>
      </dgm:t>
    </dgm:pt>
    <dgm:pt modelId="{C4FBEFDA-9D90-4216-8464-1E5C7CB7D66D}">
      <dgm:prSet/>
      <dgm:spPr/>
      <dgm:t>
        <a:bodyPr/>
        <a:lstStyle/>
        <a:p>
          <a:r>
            <a:rPr lang="en-US"/>
            <a:t>Review</a:t>
          </a:r>
        </a:p>
      </dgm:t>
    </dgm:pt>
    <dgm:pt modelId="{A4AF7C68-1B6B-45A9-98C3-392BC760A248}" type="parTrans" cxnId="{9E354B9A-09CA-4E0B-B517-35F18001C1E0}">
      <dgm:prSet/>
      <dgm:spPr/>
      <dgm:t>
        <a:bodyPr/>
        <a:lstStyle/>
        <a:p>
          <a:endParaRPr lang="en-US"/>
        </a:p>
      </dgm:t>
    </dgm:pt>
    <dgm:pt modelId="{D0C53120-98DA-4A2B-BBC9-924D41522DD4}" type="sibTrans" cxnId="{9E354B9A-09CA-4E0B-B517-35F18001C1E0}">
      <dgm:prSet/>
      <dgm:spPr/>
      <dgm:t>
        <a:bodyPr/>
        <a:lstStyle/>
        <a:p>
          <a:endParaRPr lang="en-US"/>
        </a:p>
      </dgm:t>
    </dgm:pt>
    <dgm:pt modelId="{9207D481-1396-3944-8EF1-70CB5C5770C1}" type="pres">
      <dgm:prSet presAssocID="{BD002DE3-E071-4F62-82FD-0663775BD4E5}" presName="linear" presStyleCnt="0">
        <dgm:presLayoutVars>
          <dgm:animLvl val="lvl"/>
          <dgm:resizeHandles val="exact"/>
        </dgm:presLayoutVars>
      </dgm:prSet>
      <dgm:spPr/>
    </dgm:pt>
    <dgm:pt modelId="{8AC75FAF-D542-9A4E-B073-B510DDCB46C3}" type="pres">
      <dgm:prSet presAssocID="{D44C7D26-5832-4A1F-B05C-D1D5EF912E3E}" presName="parentText" presStyleLbl="node1" presStyleIdx="0" presStyleCnt="4">
        <dgm:presLayoutVars>
          <dgm:chMax val="0"/>
          <dgm:bulletEnabled val="1"/>
        </dgm:presLayoutVars>
      </dgm:prSet>
      <dgm:spPr/>
    </dgm:pt>
    <dgm:pt modelId="{716718E2-9BB7-0340-A41C-7A11691A0E67}" type="pres">
      <dgm:prSet presAssocID="{154F9697-F806-4B28-B464-6D60D82BAC6A}" presName="spacer" presStyleCnt="0"/>
      <dgm:spPr/>
    </dgm:pt>
    <dgm:pt modelId="{06803EAD-4142-934C-9E74-0095A6EA250C}" type="pres">
      <dgm:prSet presAssocID="{3015D8DC-EFB8-4235-B164-EE72D29953A9}" presName="parentText" presStyleLbl="node1" presStyleIdx="1" presStyleCnt="4">
        <dgm:presLayoutVars>
          <dgm:chMax val="0"/>
          <dgm:bulletEnabled val="1"/>
        </dgm:presLayoutVars>
      </dgm:prSet>
      <dgm:spPr/>
    </dgm:pt>
    <dgm:pt modelId="{DF04F49D-BADA-1645-9485-3B107E079AF3}" type="pres">
      <dgm:prSet presAssocID="{3015D8DC-EFB8-4235-B164-EE72D29953A9}" presName="childText" presStyleLbl="revTx" presStyleIdx="0" presStyleCnt="2">
        <dgm:presLayoutVars>
          <dgm:bulletEnabled val="1"/>
        </dgm:presLayoutVars>
      </dgm:prSet>
      <dgm:spPr/>
    </dgm:pt>
    <dgm:pt modelId="{1B5567D2-DEF4-CC4A-B82D-C83C71E2AFBB}" type="pres">
      <dgm:prSet presAssocID="{D0C8562B-67D6-4F4D-A14C-346B9EC97BF7}" presName="parentText" presStyleLbl="node1" presStyleIdx="2" presStyleCnt="4">
        <dgm:presLayoutVars>
          <dgm:chMax val="0"/>
          <dgm:bulletEnabled val="1"/>
        </dgm:presLayoutVars>
      </dgm:prSet>
      <dgm:spPr/>
    </dgm:pt>
    <dgm:pt modelId="{83C2BB37-611F-004C-9427-4CA64E360C1B}" type="pres">
      <dgm:prSet presAssocID="{D0C8562B-67D6-4F4D-A14C-346B9EC97BF7}" presName="childText" presStyleLbl="revTx" presStyleIdx="1" presStyleCnt="2">
        <dgm:presLayoutVars>
          <dgm:bulletEnabled val="1"/>
        </dgm:presLayoutVars>
      </dgm:prSet>
      <dgm:spPr/>
    </dgm:pt>
    <dgm:pt modelId="{8999E3D0-96A0-C547-A2BE-E6B443FA9DDF}" type="pres">
      <dgm:prSet presAssocID="{C4FBEFDA-9D90-4216-8464-1E5C7CB7D66D}" presName="parentText" presStyleLbl="node1" presStyleIdx="3" presStyleCnt="4">
        <dgm:presLayoutVars>
          <dgm:chMax val="0"/>
          <dgm:bulletEnabled val="1"/>
        </dgm:presLayoutVars>
      </dgm:prSet>
      <dgm:spPr/>
    </dgm:pt>
  </dgm:ptLst>
  <dgm:cxnLst>
    <dgm:cxn modelId="{D81B1B02-46C3-4DC2-8551-881FCF70270B}" srcId="{BD002DE3-E071-4F62-82FD-0663775BD4E5}" destId="{D44C7D26-5832-4A1F-B05C-D1D5EF912E3E}" srcOrd="0" destOrd="0" parTransId="{E74B2684-2BDA-44D4-AF75-8BB664379B92}" sibTransId="{154F9697-F806-4B28-B464-6D60D82BAC6A}"/>
    <dgm:cxn modelId="{ABB86607-F0D9-314D-BA14-DCACAE0D6D22}" type="presOf" srcId="{39003E7E-8C2B-426F-A432-A2F6CDABD08F}" destId="{DF04F49D-BADA-1645-9485-3B107E079AF3}" srcOrd="0" destOrd="0" presId="urn:microsoft.com/office/officeart/2005/8/layout/vList2"/>
    <dgm:cxn modelId="{FA03A60F-B3A8-4B7F-858A-DE76F89153A9}" srcId="{BD002DE3-E071-4F62-82FD-0663775BD4E5}" destId="{3015D8DC-EFB8-4235-B164-EE72D29953A9}" srcOrd="1" destOrd="0" parTransId="{B0B2CBE4-28B4-47D1-9CE8-8F668B257F12}" sibTransId="{482E5E76-9C5E-4108-9D35-54BF6F746FF9}"/>
    <dgm:cxn modelId="{C2818918-53FF-904A-A0F8-4A704CBB5B0F}" type="presOf" srcId="{CAA47C13-AA1A-497E-9CCA-72048DB4531B}" destId="{83C2BB37-611F-004C-9427-4CA64E360C1B}" srcOrd="0" destOrd="1" presId="urn:microsoft.com/office/officeart/2005/8/layout/vList2"/>
    <dgm:cxn modelId="{D61F731C-F716-BC45-9DB3-66EAD07DD873}" type="presOf" srcId="{C4FBEFDA-9D90-4216-8464-1E5C7CB7D66D}" destId="{8999E3D0-96A0-C547-A2BE-E6B443FA9DDF}" srcOrd="0" destOrd="0" presId="urn:microsoft.com/office/officeart/2005/8/layout/vList2"/>
    <dgm:cxn modelId="{6686872C-A166-3341-9172-EAFC19E7A979}" type="presOf" srcId="{63AC9DAB-EA62-4414-ACDE-63CEAB4E8B1E}" destId="{83C2BB37-611F-004C-9427-4CA64E360C1B}" srcOrd="0" destOrd="2" presId="urn:microsoft.com/office/officeart/2005/8/layout/vList2"/>
    <dgm:cxn modelId="{E961F833-DBF4-4744-8BD0-A9E1F3C2F28D}" srcId="{D0C8562B-67D6-4F4D-A14C-346B9EC97BF7}" destId="{CAA47C13-AA1A-497E-9CCA-72048DB4531B}" srcOrd="1" destOrd="0" parTransId="{E5F14A9F-2A3B-47D1-9A42-ACCC546EF826}" sibTransId="{BBA19E13-40A9-497B-995C-6404A2F6D124}"/>
    <dgm:cxn modelId="{67B1C55E-6846-4675-B74F-21B7B380E1CD}" srcId="{D0C8562B-67D6-4F4D-A14C-346B9EC97BF7}" destId="{3353D2BD-AD8F-4B40-8BA6-8911B4F722AC}" srcOrd="0" destOrd="0" parTransId="{0D650849-ACE4-4B01-94BC-15A5FE300B2C}" sibTransId="{ADCFC3A9-3579-4ABC-8444-FDE5FBAE8B70}"/>
    <dgm:cxn modelId="{B807E041-31F9-43DA-9A5D-2371C50AC744}" srcId="{BD002DE3-E071-4F62-82FD-0663775BD4E5}" destId="{D0C8562B-67D6-4F4D-A14C-346B9EC97BF7}" srcOrd="2" destOrd="0" parTransId="{A36380DF-28EB-4382-9003-B0A804DFA033}" sibTransId="{845BE860-F4D9-4B8B-97F7-B46A0A8CC390}"/>
    <dgm:cxn modelId="{12911164-B696-C74E-9BFE-3353167E6CE8}" type="presOf" srcId="{9AEC37E1-467F-4E6C-9F30-7FA4D11672DC}" destId="{DF04F49D-BADA-1645-9485-3B107E079AF3}" srcOrd="0" destOrd="1" presId="urn:microsoft.com/office/officeart/2005/8/layout/vList2"/>
    <dgm:cxn modelId="{52466579-EE6B-40A6-AE21-6C233FCE7723}" srcId="{3015D8DC-EFB8-4235-B164-EE72D29953A9}" destId="{39003E7E-8C2B-426F-A432-A2F6CDABD08F}" srcOrd="0" destOrd="0" parTransId="{B2DF04CF-EF1B-444F-8C2E-7C88DF5A90AE}" sibTransId="{762AF37B-19AC-4D69-B8E0-7F96F8BC0284}"/>
    <dgm:cxn modelId="{89A0EA59-6B2C-6C45-BECE-E8C8050A3A1A}" type="presOf" srcId="{D44C7D26-5832-4A1F-B05C-D1D5EF912E3E}" destId="{8AC75FAF-D542-9A4E-B073-B510DDCB46C3}" srcOrd="0" destOrd="0" presId="urn:microsoft.com/office/officeart/2005/8/layout/vList2"/>
    <dgm:cxn modelId="{8DD4A98E-F387-4623-A3CE-BA84C9D1FE0F}" srcId="{3015D8DC-EFB8-4235-B164-EE72D29953A9}" destId="{9AEC37E1-467F-4E6C-9F30-7FA4D11672DC}" srcOrd="1" destOrd="0" parTransId="{F8AC2501-FD9C-4085-ACD4-353F77B871D2}" sibTransId="{8018A0D6-0B77-4970-B102-87F7416E91FE}"/>
    <dgm:cxn modelId="{DDECE994-A57B-4E60-A0EE-63B34ED21037}" srcId="{D0C8562B-67D6-4F4D-A14C-346B9EC97BF7}" destId="{FE67D146-2873-47A2-9729-B3033F281029}" srcOrd="3" destOrd="0" parTransId="{508D0ECF-32D5-41BE-8926-95BB82C73E68}" sibTransId="{AE91EB6C-9E32-4D89-9A1D-A51F3689A951}"/>
    <dgm:cxn modelId="{9E354B9A-09CA-4E0B-B517-35F18001C1E0}" srcId="{BD002DE3-E071-4F62-82FD-0663775BD4E5}" destId="{C4FBEFDA-9D90-4216-8464-1E5C7CB7D66D}" srcOrd="3" destOrd="0" parTransId="{A4AF7C68-1B6B-45A9-98C3-392BC760A248}" sibTransId="{D0C53120-98DA-4A2B-BBC9-924D41522DD4}"/>
    <dgm:cxn modelId="{ED3EFC9F-ADA7-B849-9007-EB4DB9F38DC3}" type="presOf" srcId="{3015D8DC-EFB8-4235-B164-EE72D29953A9}" destId="{06803EAD-4142-934C-9E74-0095A6EA250C}" srcOrd="0" destOrd="0" presId="urn:microsoft.com/office/officeart/2005/8/layout/vList2"/>
    <dgm:cxn modelId="{B13F6BA3-B13E-4244-AABE-356CBBD4462C}" type="presOf" srcId="{D0C8562B-67D6-4F4D-A14C-346B9EC97BF7}" destId="{1B5567D2-DEF4-CC4A-B82D-C83C71E2AFBB}" srcOrd="0" destOrd="0" presId="urn:microsoft.com/office/officeart/2005/8/layout/vList2"/>
    <dgm:cxn modelId="{4FFE0FB9-A94E-9141-812D-3D0ED44576AD}" type="presOf" srcId="{BD002DE3-E071-4F62-82FD-0663775BD4E5}" destId="{9207D481-1396-3944-8EF1-70CB5C5770C1}" srcOrd="0" destOrd="0" presId="urn:microsoft.com/office/officeart/2005/8/layout/vList2"/>
    <dgm:cxn modelId="{C2A70EBA-A1DA-486C-9B47-35B9D29D6247}" srcId="{D0C8562B-67D6-4F4D-A14C-346B9EC97BF7}" destId="{63AC9DAB-EA62-4414-ACDE-63CEAB4E8B1E}" srcOrd="2" destOrd="0" parTransId="{87628579-D47D-48E9-A26C-69CDBFA5C359}" sibTransId="{1EE11D93-7107-4F62-BC1B-C83DFF2ACFC0}"/>
    <dgm:cxn modelId="{A9EC9AE8-F300-FB47-8FD1-F847B596A483}" type="presOf" srcId="{3353D2BD-AD8F-4B40-8BA6-8911B4F722AC}" destId="{83C2BB37-611F-004C-9427-4CA64E360C1B}" srcOrd="0" destOrd="0" presId="urn:microsoft.com/office/officeart/2005/8/layout/vList2"/>
    <dgm:cxn modelId="{585B11F7-5B4B-EF4E-BFF0-1EF2FB7E2913}" type="presOf" srcId="{FE67D146-2873-47A2-9729-B3033F281029}" destId="{83C2BB37-611F-004C-9427-4CA64E360C1B}" srcOrd="0" destOrd="3" presId="urn:microsoft.com/office/officeart/2005/8/layout/vList2"/>
    <dgm:cxn modelId="{FBE5D23D-28BF-2F42-AC3E-557640DF751C}" type="presParOf" srcId="{9207D481-1396-3944-8EF1-70CB5C5770C1}" destId="{8AC75FAF-D542-9A4E-B073-B510DDCB46C3}" srcOrd="0" destOrd="0" presId="urn:microsoft.com/office/officeart/2005/8/layout/vList2"/>
    <dgm:cxn modelId="{A613CC5B-743F-7244-9EBB-5B5DED6C2D78}" type="presParOf" srcId="{9207D481-1396-3944-8EF1-70CB5C5770C1}" destId="{716718E2-9BB7-0340-A41C-7A11691A0E67}" srcOrd="1" destOrd="0" presId="urn:microsoft.com/office/officeart/2005/8/layout/vList2"/>
    <dgm:cxn modelId="{0B535D72-4A0E-3349-A2A0-EC149749B2E5}" type="presParOf" srcId="{9207D481-1396-3944-8EF1-70CB5C5770C1}" destId="{06803EAD-4142-934C-9E74-0095A6EA250C}" srcOrd="2" destOrd="0" presId="urn:microsoft.com/office/officeart/2005/8/layout/vList2"/>
    <dgm:cxn modelId="{84EA3417-E26A-3843-A24E-E36CA18B897F}" type="presParOf" srcId="{9207D481-1396-3944-8EF1-70CB5C5770C1}" destId="{DF04F49D-BADA-1645-9485-3B107E079AF3}" srcOrd="3" destOrd="0" presId="urn:microsoft.com/office/officeart/2005/8/layout/vList2"/>
    <dgm:cxn modelId="{DFB43528-02C7-AF4A-A618-382A09F575D9}" type="presParOf" srcId="{9207D481-1396-3944-8EF1-70CB5C5770C1}" destId="{1B5567D2-DEF4-CC4A-B82D-C83C71E2AFBB}" srcOrd="4" destOrd="0" presId="urn:microsoft.com/office/officeart/2005/8/layout/vList2"/>
    <dgm:cxn modelId="{086D848F-8D8D-6943-B209-8E45F39E3B98}" type="presParOf" srcId="{9207D481-1396-3944-8EF1-70CB5C5770C1}" destId="{83C2BB37-611F-004C-9427-4CA64E360C1B}" srcOrd="5" destOrd="0" presId="urn:microsoft.com/office/officeart/2005/8/layout/vList2"/>
    <dgm:cxn modelId="{C8F264C9-2D4C-C444-9302-6FB603E73724}" type="presParOf" srcId="{9207D481-1396-3944-8EF1-70CB5C5770C1}" destId="{8999E3D0-96A0-C547-A2BE-E6B443FA9DD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4CD761-8E94-4F21-A7E2-1D922833870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214E74B-BAE9-4460-82AA-05E195E46040}">
      <dgm:prSet/>
      <dgm:spPr/>
      <dgm:t>
        <a:bodyPr/>
        <a:lstStyle/>
        <a:p>
          <a:r>
            <a:rPr lang="en-US" dirty="0"/>
            <a:t>Volunteer Application </a:t>
          </a:r>
        </a:p>
      </dgm:t>
    </dgm:pt>
    <dgm:pt modelId="{1E174664-5D9D-46B2-896B-E9983A91A2C8}" type="parTrans" cxnId="{E958B54B-B3C6-4B3F-B14A-E0D7881D0B81}">
      <dgm:prSet/>
      <dgm:spPr/>
      <dgm:t>
        <a:bodyPr/>
        <a:lstStyle/>
        <a:p>
          <a:endParaRPr lang="en-US"/>
        </a:p>
      </dgm:t>
    </dgm:pt>
    <dgm:pt modelId="{A8421B49-7C33-42AA-ADC2-9799F8B300E9}" type="sibTrans" cxnId="{E958B54B-B3C6-4B3F-B14A-E0D7881D0B81}">
      <dgm:prSet/>
      <dgm:spPr/>
      <dgm:t>
        <a:bodyPr/>
        <a:lstStyle/>
        <a:p>
          <a:endParaRPr lang="en-US"/>
        </a:p>
      </dgm:t>
    </dgm:pt>
    <dgm:pt modelId="{D68F6426-439B-4326-9F86-E20DA25113F5}">
      <dgm:prSet/>
      <dgm:spPr/>
      <dgm:t>
        <a:bodyPr/>
        <a:lstStyle/>
        <a:p>
          <a:r>
            <a:rPr lang="en-US"/>
            <a:t>Job Description </a:t>
          </a:r>
        </a:p>
      </dgm:t>
    </dgm:pt>
    <dgm:pt modelId="{2335D72C-155A-4619-B5D4-362CF4657292}" type="parTrans" cxnId="{D4CAE82D-D9D0-43E1-A380-FDEACF5DC22A}">
      <dgm:prSet/>
      <dgm:spPr/>
      <dgm:t>
        <a:bodyPr/>
        <a:lstStyle/>
        <a:p>
          <a:endParaRPr lang="en-US"/>
        </a:p>
      </dgm:t>
    </dgm:pt>
    <dgm:pt modelId="{18673175-D64C-4F9B-AE57-BCAE8E699F60}" type="sibTrans" cxnId="{D4CAE82D-D9D0-43E1-A380-FDEACF5DC22A}">
      <dgm:prSet/>
      <dgm:spPr/>
      <dgm:t>
        <a:bodyPr/>
        <a:lstStyle/>
        <a:p>
          <a:endParaRPr lang="en-US"/>
        </a:p>
      </dgm:t>
    </dgm:pt>
    <dgm:pt modelId="{31C4EC72-ADB9-42AA-B199-97C81869C9DB}">
      <dgm:prSet/>
      <dgm:spPr/>
      <dgm:t>
        <a:bodyPr/>
        <a:lstStyle/>
        <a:p>
          <a:r>
            <a:rPr lang="en-US"/>
            <a:t>Personal Interview</a:t>
          </a:r>
        </a:p>
      </dgm:t>
    </dgm:pt>
    <dgm:pt modelId="{88A6C040-6A29-46C9-AF06-BFEF6EDCEE46}" type="parTrans" cxnId="{E67ABD45-BC08-493D-BCC9-CAD0325D5592}">
      <dgm:prSet/>
      <dgm:spPr/>
      <dgm:t>
        <a:bodyPr/>
        <a:lstStyle/>
        <a:p>
          <a:endParaRPr lang="en-US"/>
        </a:p>
      </dgm:t>
    </dgm:pt>
    <dgm:pt modelId="{2DDDC6F7-0315-45C9-A4EA-DC80ED2EE031}" type="sibTrans" cxnId="{E67ABD45-BC08-493D-BCC9-CAD0325D5592}">
      <dgm:prSet/>
      <dgm:spPr/>
      <dgm:t>
        <a:bodyPr/>
        <a:lstStyle/>
        <a:p>
          <a:endParaRPr lang="en-US"/>
        </a:p>
      </dgm:t>
    </dgm:pt>
    <dgm:pt modelId="{CD2CBC66-1A58-4B42-A4AD-93DD309F49F0}">
      <dgm:prSet/>
      <dgm:spPr/>
      <dgm:t>
        <a:bodyPr/>
        <a:lstStyle/>
        <a:p>
          <a:r>
            <a:rPr lang="en-US"/>
            <a:t>Reference Checks</a:t>
          </a:r>
        </a:p>
      </dgm:t>
    </dgm:pt>
    <dgm:pt modelId="{4C56A9ED-239A-47E4-961A-E530B5672408}" type="parTrans" cxnId="{D5705A14-1260-46AF-99F4-CEF1CF3CF983}">
      <dgm:prSet/>
      <dgm:spPr/>
      <dgm:t>
        <a:bodyPr/>
        <a:lstStyle/>
        <a:p>
          <a:endParaRPr lang="en-US"/>
        </a:p>
      </dgm:t>
    </dgm:pt>
    <dgm:pt modelId="{C216B895-BBA4-4F60-A6C5-2DF31109DB45}" type="sibTrans" cxnId="{D5705A14-1260-46AF-99F4-CEF1CF3CF983}">
      <dgm:prSet/>
      <dgm:spPr/>
      <dgm:t>
        <a:bodyPr/>
        <a:lstStyle/>
        <a:p>
          <a:endParaRPr lang="en-US"/>
        </a:p>
      </dgm:t>
    </dgm:pt>
    <dgm:pt modelId="{ABA96D1C-A19E-4CC7-BE67-19E52D3664EF}">
      <dgm:prSet/>
      <dgm:spPr/>
      <dgm:t>
        <a:bodyPr/>
        <a:lstStyle/>
        <a:p>
          <a:r>
            <a:rPr lang="en-US" dirty="0"/>
            <a:t>Background Checks</a:t>
          </a:r>
        </a:p>
      </dgm:t>
    </dgm:pt>
    <dgm:pt modelId="{D692BC3C-6A8A-47D7-9573-34C91257B8F0}" type="parTrans" cxnId="{418BA81E-0775-48B4-857E-8F52437FAD14}">
      <dgm:prSet/>
      <dgm:spPr/>
      <dgm:t>
        <a:bodyPr/>
        <a:lstStyle/>
        <a:p>
          <a:endParaRPr lang="en-US"/>
        </a:p>
      </dgm:t>
    </dgm:pt>
    <dgm:pt modelId="{C5C103FB-F1E5-4725-AE2F-45B7A739B478}" type="sibTrans" cxnId="{418BA81E-0775-48B4-857E-8F52437FAD14}">
      <dgm:prSet/>
      <dgm:spPr/>
      <dgm:t>
        <a:bodyPr/>
        <a:lstStyle/>
        <a:p>
          <a:endParaRPr lang="en-US"/>
        </a:p>
      </dgm:t>
    </dgm:pt>
    <dgm:pt modelId="{7E3A0B58-3CD3-4AA4-AF31-DA58D7A31DDF}">
      <dgm:prSet/>
      <dgm:spPr/>
      <dgm:t>
        <a:bodyPr/>
        <a:lstStyle/>
        <a:p>
          <a:r>
            <a:rPr lang="en-US" dirty="0"/>
            <a:t>Home Visit</a:t>
          </a:r>
        </a:p>
      </dgm:t>
    </dgm:pt>
    <dgm:pt modelId="{9C56CF01-C975-4BF3-A511-FEFBC4285D1F}" type="parTrans" cxnId="{82C7F079-8192-4C04-9D33-64F6838831AA}">
      <dgm:prSet/>
      <dgm:spPr/>
      <dgm:t>
        <a:bodyPr/>
        <a:lstStyle/>
        <a:p>
          <a:endParaRPr lang="en-US"/>
        </a:p>
      </dgm:t>
    </dgm:pt>
    <dgm:pt modelId="{B5B22697-39F6-49F0-A027-8499E55FDFAC}" type="sibTrans" cxnId="{82C7F079-8192-4C04-9D33-64F6838831AA}">
      <dgm:prSet/>
      <dgm:spPr/>
      <dgm:t>
        <a:bodyPr/>
        <a:lstStyle/>
        <a:p>
          <a:endParaRPr lang="en-US"/>
        </a:p>
      </dgm:t>
    </dgm:pt>
    <dgm:pt modelId="{BECECA20-41E4-421B-9E29-671831A2AEDA}">
      <dgm:prSet/>
      <dgm:spPr/>
      <dgm:t>
        <a:bodyPr/>
        <a:lstStyle/>
        <a:p>
          <a:r>
            <a:rPr lang="en-US" dirty="0"/>
            <a:t>Driving Record</a:t>
          </a:r>
        </a:p>
      </dgm:t>
    </dgm:pt>
    <dgm:pt modelId="{83A95BFF-A350-48AD-8696-E1BA2ABE681A}" type="parTrans" cxnId="{AFCB6CD1-E425-4214-8B0C-928CA730458C}">
      <dgm:prSet/>
      <dgm:spPr/>
      <dgm:t>
        <a:bodyPr/>
        <a:lstStyle/>
        <a:p>
          <a:endParaRPr lang="en-US"/>
        </a:p>
      </dgm:t>
    </dgm:pt>
    <dgm:pt modelId="{4AE096DB-56B1-478A-B23B-CC863D67C2F1}" type="sibTrans" cxnId="{AFCB6CD1-E425-4214-8B0C-928CA730458C}">
      <dgm:prSet/>
      <dgm:spPr/>
      <dgm:t>
        <a:bodyPr/>
        <a:lstStyle/>
        <a:p>
          <a:endParaRPr lang="en-US"/>
        </a:p>
      </dgm:t>
    </dgm:pt>
    <dgm:pt modelId="{1AB570B0-D114-4F5A-A87A-DD7BCD78B3EE}">
      <dgm:prSet/>
      <dgm:spPr/>
      <dgm:t>
        <a:bodyPr/>
        <a:lstStyle/>
        <a:p>
          <a:r>
            <a:rPr lang="en-US" dirty="0"/>
            <a:t>Insurance Verification </a:t>
          </a:r>
        </a:p>
      </dgm:t>
    </dgm:pt>
    <dgm:pt modelId="{8B551084-324D-4F59-93F9-31046E9D926B}" type="parTrans" cxnId="{39F4BCC2-586A-49A3-8846-624E02633CA2}">
      <dgm:prSet/>
      <dgm:spPr/>
      <dgm:t>
        <a:bodyPr/>
        <a:lstStyle/>
        <a:p>
          <a:endParaRPr lang="en-US"/>
        </a:p>
      </dgm:t>
    </dgm:pt>
    <dgm:pt modelId="{CCAF4D78-F945-45FD-8E2B-673056A14935}" type="sibTrans" cxnId="{39F4BCC2-586A-49A3-8846-624E02633CA2}">
      <dgm:prSet/>
      <dgm:spPr/>
      <dgm:t>
        <a:bodyPr/>
        <a:lstStyle/>
        <a:p>
          <a:endParaRPr lang="en-US"/>
        </a:p>
      </dgm:t>
    </dgm:pt>
    <dgm:pt modelId="{6A071757-1212-4F57-9FC3-C52189CEC985}">
      <dgm:prSet/>
      <dgm:spPr/>
      <dgm:t>
        <a:bodyPr/>
        <a:lstStyle/>
        <a:p>
          <a:r>
            <a:rPr lang="en-US"/>
            <a:t>Training </a:t>
          </a:r>
        </a:p>
      </dgm:t>
    </dgm:pt>
    <dgm:pt modelId="{EE99873E-1507-43BD-A070-B479C9A53C03}" type="parTrans" cxnId="{412B9841-0B89-44E9-9A50-2FE64CA0AD2B}">
      <dgm:prSet/>
      <dgm:spPr/>
      <dgm:t>
        <a:bodyPr/>
        <a:lstStyle/>
        <a:p>
          <a:endParaRPr lang="en-US"/>
        </a:p>
      </dgm:t>
    </dgm:pt>
    <dgm:pt modelId="{E732C45A-D152-4538-88A1-2BAC10B1B94B}" type="sibTrans" cxnId="{412B9841-0B89-44E9-9A50-2FE64CA0AD2B}">
      <dgm:prSet/>
      <dgm:spPr/>
      <dgm:t>
        <a:bodyPr/>
        <a:lstStyle/>
        <a:p>
          <a:endParaRPr lang="en-US"/>
        </a:p>
      </dgm:t>
    </dgm:pt>
    <dgm:pt modelId="{3336357E-FFE8-AF48-A380-313F5E004610}" type="pres">
      <dgm:prSet presAssocID="{684CD761-8E94-4F21-A7E2-1D9228338701}" presName="diagram" presStyleCnt="0">
        <dgm:presLayoutVars>
          <dgm:dir/>
          <dgm:resizeHandles val="exact"/>
        </dgm:presLayoutVars>
      </dgm:prSet>
      <dgm:spPr/>
    </dgm:pt>
    <dgm:pt modelId="{9DC15CA7-1B26-2E4E-A59D-52CD9BBBF956}" type="pres">
      <dgm:prSet presAssocID="{2214E74B-BAE9-4460-82AA-05E195E46040}" presName="node" presStyleLbl="node1" presStyleIdx="0" presStyleCnt="9">
        <dgm:presLayoutVars>
          <dgm:bulletEnabled val="1"/>
        </dgm:presLayoutVars>
      </dgm:prSet>
      <dgm:spPr/>
    </dgm:pt>
    <dgm:pt modelId="{C89EFBD6-C7BF-8343-B54C-F7DF94F03906}" type="pres">
      <dgm:prSet presAssocID="{A8421B49-7C33-42AA-ADC2-9799F8B300E9}" presName="sibTrans" presStyleCnt="0"/>
      <dgm:spPr/>
    </dgm:pt>
    <dgm:pt modelId="{F6295A13-1582-EF4E-9E5B-CB39B6BC17E9}" type="pres">
      <dgm:prSet presAssocID="{D68F6426-439B-4326-9F86-E20DA25113F5}" presName="node" presStyleLbl="node1" presStyleIdx="1" presStyleCnt="9">
        <dgm:presLayoutVars>
          <dgm:bulletEnabled val="1"/>
        </dgm:presLayoutVars>
      </dgm:prSet>
      <dgm:spPr/>
    </dgm:pt>
    <dgm:pt modelId="{0F1DFB46-E4FB-2E49-B82E-6E498E54D4D2}" type="pres">
      <dgm:prSet presAssocID="{18673175-D64C-4F9B-AE57-BCAE8E699F60}" presName="sibTrans" presStyleCnt="0"/>
      <dgm:spPr/>
    </dgm:pt>
    <dgm:pt modelId="{71DFC66F-8AAB-2D42-9ADC-621F55A15252}" type="pres">
      <dgm:prSet presAssocID="{31C4EC72-ADB9-42AA-B199-97C81869C9DB}" presName="node" presStyleLbl="node1" presStyleIdx="2" presStyleCnt="9">
        <dgm:presLayoutVars>
          <dgm:bulletEnabled val="1"/>
        </dgm:presLayoutVars>
      </dgm:prSet>
      <dgm:spPr/>
    </dgm:pt>
    <dgm:pt modelId="{5E579A91-37A3-A647-AD33-77E24C794A09}" type="pres">
      <dgm:prSet presAssocID="{2DDDC6F7-0315-45C9-A4EA-DC80ED2EE031}" presName="sibTrans" presStyleCnt="0"/>
      <dgm:spPr/>
    </dgm:pt>
    <dgm:pt modelId="{F181CE36-23BF-1041-9568-F00AB94B1515}" type="pres">
      <dgm:prSet presAssocID="{CD2CBC66-1A58-4B42-A4AD-93DD309F49F0}" presName="node" presStyleLbl="node1" presStyleIdx="3" presStyleCnt="9">
        <dgm:presLayoutVars>
          <dgm:bulletEnabled val="1"/>
        </dgm:presLayoutVars>
      </dgm:prSet>
      <dgm:spPr/>
    </dgm:pt>
    <dgm:pt modelId="{8F92E5DE-2D88-EB42-9F53-765CEAC79BBD}" type="pres">
      <dgm:prSet presAssocID="{C216B895-BBA4-4F60-A6C5-2DF31109DB45}" presName="sibTrans" presStyleCnt="0"/>
      <dgm:spPr/>
    </dgm:pt>
    <dgm:pt modelId="{DEAF8B17-75A1-0943-9D3A-73CE04178E82}" type="pres">
      <dgm:prSet presAssocID="{ABA96D1C-A19E-4CC7-BE67-19E52D3664EF}" presName="node" presStyleLbl="node1" presStyleIdx="4" presStyleCnt="9">
        <dgm:presLayoutVars>
          <dgm:bulletEnabled val="1"/>
        </dgm:presLayoutVars>
      </dgm:prSet>
      <dgm:spPr/>
    </dgm:pt>
    <dgm:pt modelId="{2EDB73A3-2D60-AF4B-873D-87F6B0021577}" type="pres">
      <dgm:prSet presAssocID="{C5C103FB-F1E5-4725-AE2F-45B7A739B478}" presName="sibTrans" presStyleCnt="0"/>
      <dgm:spPr/>
    </dgm:pt>
    <dgm:pt modelId="{B689AA8E-CB06-1B4F-9AA4-92369E61E8A8}" type="pres">
      <dgm:prSet presAssocID="{7E3A0B58-3CD3-4AA4-AF31-DA58D7A31DDF}" presName="node" presStyleLbl="node1" presStyleIdx="5" presStyleCnt="9">
        <dgm:presLayoutVars>
          <dgm:bulletEnabled val="1"/>
        </dgm:presLayoutVars>
      </dgm:prSet>
      <dgm:spPr/>
    </dgm:pt>
    <dgm:pt modelId="{7DED9C48-900D-7444-A9DF-A5A405595E03}" type="pres">
      <dgm:prSet presAssocID="{B5B22697-39F6-49F0-A027-8499E55FDFAC}" presName="sibTrans" presStyleCnt="0"/>
      <dgm:spPr/>
    </dgm:pt>
    <dgm:pt modelId="{6B3FAC36-645D-BD49-90F9-52D326F61C63}" type="pres">
      <dgm:prSet presAssocID="{BECECA20-41E4-421B-9E29-671831A2AEDA}" presName="node" presStyleLbl="node1" presStyleIdx="6" presStyleCnt="9">
        <dgm:presLayoutVars>
          <dgm:bulletEnabled val="1"/>
        </dgm:presLayoutVars>
      </dgm:prSet>
      <dgm:spPr/>
    </dgm:pt>
    <dgm:pt modelId="{2A8D8CB3-DE4C-CF4A-8C63-BC27040A6C38}" type="pres">
      <dgm:prSet presAssocID="{4AE096DB-56B1-478A-B23B-CC863D67C2F1}" presName="sibTrans" presStyleCnt="0"/>
      <dgm:spPr/>
    </dgm:pt>
    <dgm:pt modelId="{50B405E6-835D-5749-BCC4-FFB139C61AD2}" type="pres">
      <dgm:prSet presAssocID="{1AB570B0-D114-4F5A-A87A-DD7BCD78B3EE}" presName="node" presStyleLbl="node1" presStyleIdx="7" presStyleCnt="9">
        <dgm:presLayoutVars>
          <dgm:bulletEnabled val="1"/>
        </dgm:presLayoutVars>
      </dgm:prSet>
      <dgm:spPr/>
    </dgm:pt>
    <dgm:pt modelId="{DA5DE1F5-79FB-9C4C-9350-6D0FF0997851}" type="pres">
      <dgm:prSet presAssocID="{CCAF4D78-F945-45FD-8E2B-673056A14935}" presName="sibTrans" presStyleCnt="0"/>
      <dgm:spPr/>
    </dgm:pt>
    <dgm:pt modelId="{872FAA4F-C55F-EB4B-9C0D-E314EFC1B3D0}" type="pres">
      <dgm:prSet presAssocID="{6A071757-1212-4F57-9FC3-C52189CEC985}" presName="node" presStyleLbl="node1" presStyleIdx="8" presStyleCnt="9">
        <dgm:presLayoutVars>
          <dgm:bulletEnabled val="1"/>
        </dgm:presLayoutVars>
      </dgm:prSet>
      <dgm:spPr/>
    </dgm:pt>
  </dgm:ptLst>
  <dgm:cxnLst>
    <dgm:cxn modelId="{C3BED108-5658-2B42-9597-E463C9BD5F71}" type="presOf" srcId="{ABA96D1C-A19E-4CC7-BE67-19E52D3664EF}" destId="{DEAF8B17-75A1-0943-9D3A-73CE04178E82}" srcOrd="0" destOrd="0" presId="urn:microsoft.com/office/officeart/2005/8/layout/default"/>
    <dgm:cxn modelId="{D5705A14-1260-46AF-99F4-CEF1CF3CF983}" srcId="{684CD761-8E94-4F21-A7E2-1D9228338701}" destId="{CD2CBC66-1A58-4B42-A4AD-93DD309F49F0}" srcOrd="3" destOrd="0" parTransId="{4C56A9ED-239A-47E4-961A-E530B5672408}" sibTransId="{C216B895-BBA4-4F60-A6C5-2DF31109DB45}"/>
    <dgm:cxn modelId="{418BA81E-0775-48B4-857E-8F52437FAD14}" srcId="{684CD761-8E94-4F21-A7E2-1D9228338701}" destId="{ABA96D1C-A19E-4CC7-BE67-19E52D3664EF}" srcOrd="4" destOrd="0" parTransId="{D692BC3C-6A8A-47D7-9573-34C91257B8F0}" sibTransId="{C5C103FB-F1E5-4725-AE2F-45B7A739B478}"/>
    <dgm:cxn modelId="{D4CAE82D-D9D0-43E1-A380-FDEACF5DC22A}" srcId="{684CD761-8E94-4F21-A7E2-1D9228338701}" destId="{D68F6426-439B-4326-9F86-E20DA25113F5}" srcOrd="1" destOrd="0" parTransId="{2335D72C-155A-4619-B5D4-362CF4657292}" sibTransId="{18673175-D64C-4F9B-AE57-BCAE8E699F60}"/>
    <dgm:cxn modelId="{DAB61538-DDCC-2448-8E90-E486123099E8}" type="presOf" srcId="{31C4EC72-ADB9-42AA-B199-97C81869C9DB}" destId="{71DFC66F-8AAB-2D42-9ADC-621F55A15252}" srcOrd="0" destOrd="0" presId="urn:microsoft.com/office/officeart/2005/8/layout/default"/>
    <dgm:cxn modelId="{412B9841-0B89-44E9-9A50-2FE64CA0AD2B}" srcId="{684CD761-8E94-4F21-A7E2-1D9228338701}" destId="{6A071757-1212-4F57-9FC3-C52189CEC985}" srcOrd="8" destOrd="0" parTransId="{EE99873E-1507-43BD-A070-B479C9A53C03}" sibTransId="{E732C45A-D152-4538-88A1-2BAC10B1B94B}"/>
    <dgm:cxn modelId="{E67ABD45-BC08-493D-BCC9-CAD0325D5592}" srcId="{684CD761-8E94-4F21-A7E2-1D9228338701}" destId="{31C4EC72-ADB9-42AA-B199-97C81869C9DB}" srcOrd="2" destOrd="0" parTransId="{88A6C040-6A29-46C9-AF06-BFEF6EDCEE46}" sibTransId="{2DDDC6F7-0315-45C9-A4EA-DC80ED2EE031}"/>
    <dgm:cxn modelId="{B201DD47-C5DC-774D-B429-E0A5FEA17A4E}" type="presOf" srcId="{1AB570B0-D114-4F5A-A87A-DD7BCD78B3EE}" destId="{50B405E6-835D-5749-BCC4-FFB139C61AD2}" srcOrd="0" destOrd="0" presId="urn:microsoft.com/office/officeart/2005/8/layout/default"/>
    <dgm:cxn modelId="{A1821468-DAFB-614E-A189-824383163AF4}" type="presOf" srcId="{2214E74B-BAE9-4460-82AA-05E195E46040}" destId="{9DC15CA7-1B26-2E4E-A59D-52CD9BBBF956}" srcOrd="0" destOrd="0" presId="urn:microsoft.com/office/officeart/2005/8/layout/default"/>
    <dgm:cxn modelId="{E958B54B-B3C6-4B3F-B14A-E0D7881D0B81}" srcId="{684CD761-8E94-4F21-A7E2-1D9228338701}" destId="{2214E74B-BAE9-4460-82AA-05E195E46040}" srcOrd="0" destOrd="0" parTransId="{1E174664-5D9D-46B2-896B-E9983A91A2C8}" sibTransId="{A8421B49-7C33-42AA-ADC2-9799F8B300E9}"/>
    <dgm:cxn modelId="{8312B675-CE6F-EF4F-B076-8D9B5BD93C2C}" type="presOf" srcId="{7E3A0B58-3CD3-4AA4-AF31-DA58D7A31DDF}" destId="{B689AA8E-CB06-1B4F-9AA4-92369E61E8A8}" srcOrd="0" destOrd="0" presId="urn:microsoft.com/office/officeart/2005/8/layout/default"/>
    <dgm:cxn modelId="{B535A078-E4E9-4B40-BB2A-D0B6BE388DFB}" type="presOf" srcId="{6A071757-1212-4F57-9FC3-C52189CEC985}" destId="{872FAA4F-C55F-EB4B-9C0D-E314EFC1B3D0}" srcOrd="0" destOrd="0" presId="urn:microsoft.com/office/officeart/2005/8/layout/default"/>
    <dgm:cxn modelId="{3E860E79-9099-E44E-9085-AE210E4D1ADC}" type="presOf" srcId="{CD2CBC66-1A58-4B42-A4AD-93DD309F49F0}" destId="{F181CE36-23BF-1041-9568-F00AB94B1515}" srcOrd="0" destOrd="0" presId="urn:microsoft.com/office/officeart/2005/8/layout/default"/>
    <dgm:cxn modelId="{82C7F079-8192-4C04-9D33-64F6838831AA}" srcId="{684CD761-8E94-4F21-A7E2-1D9228338701}" destId="{7E3A0B58-3CD3-4AA4-AF31-DA58D7A31DDF}" srcOrd="5" destOrd="0" parTransId="{9C56CF01-C975-4BF3-A511-FEFBC4285D1F}" sibTransId="{B5B22697-39F6-49F0-A027-8499E55FDFAC}"/>
    <dgm:cxn modelId="{AA12D28B-3E98-DA47-9CC6-26A47C16C912}" type="presOf" srcId="{684CD761-8E94-4F21-A7E2-1D9228338701}" destId="{3336357E-FFE8-AF48-A380-313F5E004610}" srcOrd="0" destOrd="0" presId="urn:microsoft.com/office/officeart/2005/8/layout/default"/>
    <dgm:cxn modelId="{7B457B97-0AC8-CF40-906E-6B1512DEBA23}" type="presOf" srcId="{BECECA20-41E4-421B-9E29-671831A2AEDA}" destId="{6B3FAC36-645D-BD49-90F9-52D326F61C63}" srcOrd="0" destOrd="0" presId="urn:microsoft.com/office/officeart/2005/8/layout/default"/>
    <dgm:cxn modelId="{AADD59C1-D1A9-0E45-8E55-24A31156C4DD}" type="presOf" srcId="{D68F6426-439B-4326-9F86-E20DA25113F5}" destId="{F6295A13-1582-EF4E-9E5B-CB39B6BC17E9}" srcOrd="0" destOrd="0" presId="urn:microsoft.com/office/officeart/2005/8/layout/default"/>
    <dgm:cxn modelId="{39F4BCC2-586A-49A3-8846-624E02633CA2}" srcId="{684CD761-8E94-4F21-A7E2-1D9228338701}" destId="{1AB570B0-D114-4F5A-A87A-DD7BCD78B3EE}" srcOrd="7" destOrd="0" parTransId="{8B551084-324D-4F59-93F9-31046E9D926B}" sibTransId="{CCAF4D78-F945-45FD-8E2B-673056A14935}"/>
    <dgm:cxn modelId="{AFCB6CD1-E425-4214-8B0C-928CA730458C}" srcId="{684CD761-8E94-4F21-A7E2-1D9228338701}" destId="{BECECA20-41E4-421B-9E29-671831A2AEDA}" srcOrd="6" destOrd="0" parTransId="{83A95BFF-A350-48AD-8696-E1BA2ABE681A}" sibTransId="{4AE096DB-56B1-478A-B23B-CC863D67C2F1}"/>
    <dgm:cxn modelId="{3E5D08A2-D75A-1642-863B-89E4586591AC}" type="presParOf" srcId="{3336357E-FFE8-AF48-A380-313F5E004610}" destId="{9DC15CA7-1B26-2E4E-A59D-52CD9BBBF956}" srcOrd="0" destOrd="0" presId="urn:microsoft.com/office/officeart/2005/8/layout/default"/>
    <dgm:cxn modelId="{28B0408F-FC09-414A-B003-C8BBD0DB7E01}" type="presParOf" srcId="{3336357E-FFE8-AF48-A380-313F5E004610}" destId="{C89EFBD6-C7BF-8343-B54C-F7DF94F03906}" srcOrd="1" destOrd="0" presId="urn:microsoft.com/office/officeart/2005/8/layout/default"/>
    <dgm:cxn modelId="{5193C078-4444-4A45-9554-304E95AD2953}" type="presParOf" srcId="{3336357E-FFE8-AF48-A380-313F5E004610}" destId="{F6295A13-1582-EF4E-9E5B-CB39B6BC17E9}" srcOrd="2" destOrd="0" presId="urn:microsoft.com/office/officeart/2005/8/layout/default"/>
    <dgm:cxn modelId="{D5EC724C-5B0A-6340-A264-F399DD7C483C}" type="presParOf" srcId="{3336357E-FFE8-AF48-A380-313F5E004610}" destId="{0F1DFB46-E4FB-2E49-B82E-6E498E54D4D2}" srcOrd="3" destOrd="0" presId="urn:microsoft.com/office/officeart/2005/8/layout/default"/>
    <dgm:cxn modelId="{4C2815B0-2F33-674A-9538-4EAE53DB1578}" type="presParOf" srcId="{3336357E-FFE8-AF48-A380-313F5E004610}" destId="{71DFC66F-8AAB-2D42-9ADC-621F55A15252}" srcOrd="4" destOrd="0" presId="urn:microsoft.com/office/officeart/2005/8/layout/default"/>
    <dgm:cxn modelId="{F4713C44-934A-904F-8860-59C9E4D5F59C}" type="presParOf" srcId="{3336357E-FFE8-AF48-A380-313F5E004610}" destId="{5E579A91-37A3-A647-AD33-77E24C794A09}" srcOrd="5" destOrd="0" presId="urn:microsoft.com/office/officeart/2005/8/layout/default"/>
    <dgm:cxn modelId="{59CB9BCD-3ABD-4A44-B947-944B86DDAA0B}" type="presParOf" srcId="{3336357E-FFE8-AF48-A380-313F5E004610}" destId="{F181CE36-23BF-1041-9568-F00AB94B1515}" srcOrd="6" destOrd="0" presId="urn:microsoft.com/office/officeart/2005/8/layout/default"/>
    <dgm:cxn modelId="{78CA3764-D55A-D445-AB4A-87E636C26D62}" type="presParOf" srcId="{3336357E-FFE8-AF48-A380-313F5E004610}" destId="{8F92E5DE-2D88-EB42-9F53-765CEAC79BBD}" srcOrd="7" destOrd="0" presId="urn:microsoft.com/office/officeart/2005/8/layout/default"/>
    <dgm:cxn modelId="{A0F42879-DF68-4442-843A-A3B07300629F}" type="presParOf" srcId="{3336357E-FFE8-AF48-A380-313F5E004610}" destId="{DEAF8B17-75A1-0943-9D3A-73CE04178E82}" srcOrd="8" destOrd="0" presId="urn:microsoft.com/office/officeart/2005/8/layout/default"/>
    <dgm:cxn modelId="{07560785-6BBF-A641-9403-ED74ECDCEEE7}" type="presParOf" srcId="{3336357E-FFE8-AF48-A380-313F5E004610}" destId="{2EDB73A3-2D60-AF4B-873D-87F6B0021577}" srcOrd="9" destOrd="0" presId="urn:microsoft.com/office/officeart/2005/8/layout/default"/>
    <dgm:cxn modelId="{2AD58347-9462-CC45-9D13-FB519300E052}" type="presParOf" srcId="{3336357E-FFE8-AF48-A380-313F5E004610}" destId="{B689AA8E-CB06-1B4F-9AA4-92369E61E8A8}" srcOrd="10" destOrd="0" presId="urn:microsoft.com/office/officeart/2005/8/layout/default"/>
    <dgm:cxn modelId="{8B2D2DE4-CB6A-264D-A6A9-883546448CC4}" type="presParOf" srcId="{3336357E-FFE8-AF48-A380-313F5E004610}" destId="{7DED9C48-900D-7444-A9DF-A5A405595E03}" srcOrd="11" destOrd="0" presId="urn:microsoft.com/office/officeart/2005/8/layout/default"/>
    <dgm:cxn modelId="{A655D2C7-CA9B-E747-A37F-733DF7D84567}" type="presParOf" srcId="{3336357E-FFE8-AF48-A380-313F5E004610}" destId="{6B3FAC36-645D-BD49-90F9-52D326F61C63}" srcOrd="12" destOrd="0" presId="urn:microsoft.com/office/officeart/2005/8/layout/default"/>
    <dgm:cxn modelId="{B54DCB06-C0C0-1A4B-97BB-B48C40E80CE9}" type="presParOf" srcId="{3336357E-FFE8-AF48-A380-313F5E004610}" destId="{2A8D8CB3-DE4C-CF4A-8C63-BC27040A6C38}" srcOrd="13" destOrd="0" presId="urn:microsoft.com/office/officeart/2005/8/layout/default"/>
    <dgm:cxn modelId="{A218E928-2184-1541-A56E-AEA2DB5B381A}" type="presParOf" srcId="{3336357E-FFE8-AF48-A380-313F5E004610}" destId="{50B405E6-835D-5749-BCC4-FFB139C61AD2}" srcOrd="14" destOrd="0" presId="urn:microsoft.com/office/officeart/2005/8/layout/default"/>
    <dgm:cxn modelId="{F4230F09-A3FC-A04C-91ED-1E53C38E8F51}" type="presParOf" srcId="{3336357E-FFE8-AF48-A380-313F5E004610}" destId="{DA5DE1F5-79FB-9C4C-9350-6D0FF0997851}" srcOrd="15" destOrd="0" presId="urn:microsoft.com/office/officeart/2005/8/layout/default"/>
    <dgm:cxn modelId="{DE2640E8-98C7-9D42-A506-F803B144FD78}" type="presParOf" srcId="{3336357E-FFE8-AF48-A380-313F5E004610}" destId="{872FAA4F-C55F-EB4B-9C0D-E314EFC1B3D0}"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10CD7A-A1F7-4234-A8BC-ABEC1F543EB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0EA1CA21-7DB8-4764-8FDD-57CC834C66F7}">
      <dgm:prSet/>
      <dgm:spPr/>
      <dgm:t>
        <a:bodyPr/>
        <a:lstStyle/>
        <a:p>
          <a:r>
            <a:rPr lang="en-US"/>
            <a:t>Isolated or unsupervised settings</a:t>
          </a:r>
        </a:p>
      </dgm:t>
    </dgm:pt>
    <dgm:pt modelId="{AC4DA49E-5899-4B1B-9F79-CCB13BF6B091}" type="parTrans" cxnId="{CBF3C977-CA06-4E4C-977E-F0CDDC04623C}">
      <dgm:prSet/>
      <dgm:spPr/>
      <dgm:t>
        <a:bodyPr/>
        <a:lstStyle/>
        <a:p>
          <a:endParaRPr lang="en-US"/>
        </a:p>
      </dgm:t>
    </dgm:pt>
    <dgm:pt modelId="{9C7308BD-F874-4091-9266-4F24393AE39A}" type="sibTrans" cxnId="{CBF3C977-CA06-4E4C-977E-F0CDDC04623C}">
      <dgm:prSet/>
      <dgm:spPr/>
      <dgm:t>
        <a:bodyPr/>
        <a:lstStyle/>
        <a:p>
          <a:endParaRPr lang="en-US"/>
        </a:p>
      </dgm:t>
    </dgm:pt>
    <dgm:pt modelId="{8C57BC05-AE7D-4CF8-A3A9-6169F06C18AA}">
      <dgm:prSet/>
      <dgm:spPr/>
      <dgm:t>
        <a:bodyPr/>
        <a:lstStyle/>
        <a:p>
          <a:r>
            <a:rPr lang="en-US"/>
            <a:t>Drive participants</a:t>
          </a:r>
        </a:p>
      </dgm:t>
    </dgm:pt>
    <dgm:pt modelId="{42817D77-FAC7-4313-B4AE-E770C2624430}" type="parTrans" cxnId="{F46B4F06-B019-4097-8E1C-7ACD573DA666}">
      <dgm:prSet/>
      <dgm:spPr/>
      <dgm:t>
        <a:bodyPr/>
        <a:lstStyle/>
        <a:p>
          <a:endParaRPr lang="en-US"/>
        </a:p>
      </dgm:t>
    </dgm:pt>
    <dgm:pt modelId="{A92D550E-9CB3-4EE8-B4A6-488EF92BDC32}" type="sibTrans" cxnId="{F46B4F06-B019-4097-8E1C-7ACD573DA666}">
      <dgm:prSet/>
      <dgm:spPr/>
      <dgm:t>
        <a:bodyPr/>
        <a:lstStyle/>
        <a:p>
          <a:endParaRPr lang="en-US"/>
        </a:p>
      </dgm:t>
    </dgm:pt>
    <dgm:pt modelId="{A55440B3-D983-4AD6-A970-1A94973A54D6}">
      <dgm:prSet/>
      <dgm:spPr/>
      <dgm:t>
        <a:bodyPr/>
        <a:lstStyle/>
        <a:p>
          <a:r>
            <a:rPr lang="en-US"/>
            <a:t>Access to private homes</a:t>
          </a:r>
        </a:p>
      </dgm:t>
    </dgm:pt>
    <dgm:pt modelId="{A365D5B0-D85F-42B9-BD3D-38199CA31D74}" type="parTrans" cxnId="{4577D7E9-DB62-4A0B-9B2F-57ED1AB76DE3}">
      <dgm:prSet/>
      <dgm:spPr/>
      <dgm:t>
        <a:bodyPr/>
        <a:lstStyle/>
        <a:p>
          <a:endParaRPr lang="en-US"/>
        </a:p>
      </dgm:t>
    </dgm:pt>
    <dgm:pt modelId="{7B322BA6-F08D-4562-B1EA-58891E86C0BB}" type="sibTrans" cxnId="{4577D7E9-DB62-4A0B-9B2F-57ED1AB76DE3}">
      <dgm:prSet/>
      <dgm:spPr/>
      <dgm:t>
        <a:bodyPr/>
        <a:lstStyle/>
        <a:p>
          <a:endParaRPr lang="en-US"/>
        </a:p>
      </dgm:t>
    </dgm:pt>
    <dgm:pt modelId="{026DAE2E-FCBE-4A11-B092-EC68BECFD0A4}">
      <dgm:prSet/>
      <dgm:spPr/>
      <dgm:t>
        <a:bodyPr/>
        <a:lstStyle/>
        <a:p>
          <a:r>
            <a:rPr lang="en-US"/>
            <a:t>Position of authority</a:t>
          </a:r>
        </a:p>
      </dgm:t>
    </dgm:pt>
    <dgm:pt modelId="{296128D6-924D-4C1E-9CAC-9333F5B86C89}" type="parTrans" cxnId="{9C33D1D4-67D7-4462-8F6E-DFF3596EE2CC}">
      <dgm:prSet/>
      <dgm:spPr/>
      <dgm:t>
        <a:bodyPr/>
        <a:lstStyle/>
        <a:p>
          <a:endParaRPr lang="en-US"/>
        </a:p>
      </dgm:t>
    </dgm:pt>
    <dgm:pt modelId="{339E98DA-ED6C-4857-BEE1-49C2A8E482D1}" type="sibTrans" cxnId="{9C33D1D4-67D7-4462-8F6E-DFF3596EE2CC}">
      <dgm:prSet/>
      <dgm:spPr/>
      <dgm:t>
        <a:bodyPr/>
        <a:lstStyle/>
        <a:p>
          <a:endParaRPr lang="en-US"/>
        </a:p>
      </dgm:t>
    </dgm:pt>
    <dgm:pt modelId="{ED01AE79-9C76-4335-8629-A7A089A98637}">
      <dgm:prSet/>
      <dgm:spPr/>
      <dgm:t>
        <a:bodyPr/>
        <a:lstStyle/>
        <a:p>
          <a:r>
            <a:rPr lang="en-US"/>
            <a:t>Access to sensitive information </a:t>
          </a:r>
        </a:p>
      </dgm:t>
    </dgm:pt>
    <dgm:pt modelId="{D6E1CBF3-48B0-4AB2-A89D-3F54D9489343}" type="parTrans" cxnId="{D190CBFB-1364-47BC-9A2F-68F4BC408792}">
      <dgm:prSet/>
      <dgm:spPr/>
      <dgm:t>
        <a:bodyPr/>
        <a:lstStyle/>
        <a:p>
          <a:endParaRPr lang="en-US"/>
        </a:p>
      </dgm:t>
    </dgm:pt>
    <dgm:pt modelId="{1C37E902-21F4-435F-98B8-B27823A02D7C}" type="sibTrans" cxnId="{D190CBFB-1364-47BC-9A2F-68F4BC408792}">
      <dgm:prSet/>
      <dgm:spPr/>
      <dgm:t>
        <a:bodyPr/>
        <a:lstStyle/>
        <a:p>
          <a:endParaRPr lang="en-US"/>
        </a:p>
      </dgm:t>
    </dgm:pt>
    <dgm:pt modelId="{0074A608-0A17-491F-9CD7-D5F8071E5D59}">
      <dgm:prSet/>
      <dgm:spPr/>
      <dgm:t>
        <a:bodyPr/>
        <a:lstStyle/>
        <a:p>
          <a:r>
            <a:rPr lang="en-US"/>
            <a:t>Handles the organization’s money</a:t>
          </a:r>
        </a:p>
      </dgm:t>
    </dgm:pt>
    <dgm:pt modelId="{1D4A68ED-AD11-421B-AB34-E6495A0DF5DF}" type="parTrans" cxnId="{A0ABD99E-2783-46CB-9FF4-48D0A441CCAA}">
      <dgm:prSet/>
      <dgm:spPr/>
      <dgm:t>
        <a:bodyPr/>
        <a:lstStyle/>
        <a:p>
          <a:endParaRPr lang="en-US"/>
        </a:p>
      </dgm:t>
    </dgm:pt>
    <dgm:pt modelId="{90682A11-A42B-44AE-B525-65ED359299AE}" type="sibTrans" cxnId="{A0ABD99E-2783-46CB-9FF4-48D0A441CCAA}">
      <dgm:prSet/>
      <dgm:spPr/>
      <dgm:t>
        <a:bodyPr/>
        <a:lstStyle/>
        <a:p>
          <a:endParaRPr lang="en-US"/>
        </a:p>
      </dgm:t>
    </dgm:pt>
    <dgm:pt modelId="{A127532C-5451-6C40-9513-0E8C8D3E2330}" type="pres">
      <dgm:prSet presAssocID="{0E10CD7A-A1F7-4234-A8BC-ABEC1F543EB6}" presName="diagram" presStyleCnt="0">
        <dgm:presLayoutVars>
          <dgm:dir/>
          <dgm:resizeHandles val="exact"/>
        </dgm:presLayoutVars>
      </dgm:prSet>
      <dgm:spPr/>
    </dgm:pt>
    <dgm:pt modelId="{FCC7843C-E0BA-4545-A9FC-C739F58E3118}" type="pres">
      <dgm:prSet presAssocID="{0EA1CA21-7DB8-4764-8FDD-57CC834C66F7}" presName="node" presStyleLbl="node1" presStyleIdx="0" presStyleCnt="6">
        <dgm:presLayoutVars>
          <dgm:bulletEnabled val="1"/>
        </dgm:presLayoutVars>
      </dgm:prSet>
      <dgm:spPr/>
    </dgm:pt>
    <dgm:pt modelId="{FF5F03F8-6C52-2244-9C26-9C1E2FB07978}" type="pres">
      <dgm:prSet presAssocID="{9C7308BD-F874-4091-9266-4F24393AE39A}" presName="sibTrans" presStyleCnt="0"/>
      <dgm:spPr/>
    </dgm:pt>
    <dgm:pt modelId="{AAF752D0-DFE0-8347-A1B8-403D984A7ED5}" type="pres">
      <dgm:prSet presAssocID="{8C57BC05-AE7D-4CF8-A3A9-6169F06C18AA}" presName="node" presStyleLbl="node1" presStyleIdx="1" presStyleCnt="6">
        <dgm:presLayoutVars>
          <dgm:bulletEnabled val="1"/>
        </dgm:presLayoutVars>
      </dgm:prSet>
      <dgm:spPr/>
    </dgm:pt>
    <dgm:pt modelId="{B61B9CE3-C3C9-4847-9FB3-B07474787934}" type="pres">
      <dgm:prSet presAssocID="{A92D550E-9CB3-4EE8-B4A6-488EF92BDC32}" presName="sibTrans" presStyleCnt="0"/>
      <dgm:spPr/>
    </dgm:pt>
    <dgm:pt modelId="{8366C547-1A30-5F44-9D15-45B7858AABE3}" type="pres">
      <dgm:prSet presAssocID="{A55440B3-D983-4AD6-A970-1A94973A54D6}" presName="node" presStyleLbl="node1" presStyleIdx="2" presStyleCnt="6">
        <dgm:presLayoutVars>
          <dgm:bulletEnabled val="1"/>
        </dgm:presLayoutVars>
      </dgm:prSet>
      <dgm:spPr/>
    </dgm:pt>
    <dgm:pt modelId="{B3A58EBF-8845-0140-A06B-8F4B1BE6EC2E}" type="pres">
      <dgm:prSet presAssocID="{7B322BA6-F08D-4562-B1EA-58891E86C0BB}" presName="sibTrans" presStyleCnt="0"/>
      <dgm:spPr/>
    </dgm:pt>
    <dgm:pt modelId="{5EAA68BB-07D5-6941-BF8D-CD8F11AAB69C}" type="pres">
      <dgm:prSet presAssocID="{026DAE2E-FCBE-4A11-B092-EC68BECFD0A4}" presName="node" presStyleLbl="node1" presStyleIdx="3" presStyleCnt="6">
        <dgm:presLayoutVars>
          <dgm:bulletEnabled val="1"/>
        </dgm:presLayoutVars>
      </dgm:prSet>
      <dgm:spPr/>
    </dgm:pt>
    <dgm:pt modelId="{98BB49B9-1093-954B-9CEC-880B754F30EF}" type="pres">
      <dgm:prSet presAssocID="{339E98DA-ED6C-4857-BEE1-49C2A8E482D1}" presName="sibTrans" presStyleCnt="0"/>
      <dgm:spPr/>
    </dgm:pt>
    <dgm:pt modelId="{FEE76549-22A7-9E45-948D-81CFD1D1E3BE}" type="pres">
      <dgm:prSet presAssocID="{ED01AE79-9C76-4335-8629-A7A089A98637}" presName="node" presStyleLbl="node1" presStyleIdx="4" presStyleCnt="6">
        <dgm:presLayoutVars>
          <dgm:bulletEnabled val="1"/>
        </dgm:presLayoutVars>
      </dgm:prSet>
      <dgm:spPr/>
    </dgm:pt>
    <dgm:pt modelId="{CB35F777-4975-864B-A9D6-F52643B06E0E}" type="pres">
      <dgm:prSet presAssocID="{1C37E902-21F4-435F-98B8-B27823A02D7C}" presName="sibTrans" presStyleCnt="0"/>
      <dgm:spPr/>
    </dgm:pt>
    <dgm:pt modelId="{3479252B-8B22-2A4A-A81C-4AEA0BBBF860}" type="pres">
      <dgm:prSet presAssocID="{0074A608-0A17-491F-9CD7-D5F8071E5D59}" presName="node" presStyleLbl="node1" presStyleIdx="5" presStyleCnt="6">
        <dgm:presLayoutVars>
          <dgm:bulletEnabled val="1"/>
        </dgm:presLayoutVars>
      </dgm:prSet>
      <dgm:spPr/>
    </dgm:pt>
  </dgm:ptLst>
  <dgm:cxnLst>
    <dgm:cxn modelId="{F46B4F06-B019-4097-8E1C-7ACD573DA666}" srcId="{0E10CD7A-A1F7-4234-A8BC-ABEC1F543EB6}" destId="{8C57BC05-AE7D-4CF8-A3A9-6169F06C18AA}" srcOrd="1" destOrd="0" parTransId="{42817D77-FAC7-4313-B4AE-E770C2624430}" sibTransId="{A92D550E-9CB3-4EE8-B4A6-488EF92BDC32}"/>
    <dgm:cxn modelId="{BFDF262B-FD7B-894F-98C2-C6F2B2872D81}" type="presOf" srcId="{ED01AE79-9C76-4335-8629-A7A089A98637}" destId="{FEE76549-22A7-9E45-948D-81CFD1D1E3BE}" srcOrd="0" destOrd="0" presId="urn:microsoft.com/office/officeart/2005/8/layout/default"/>
    <dgm:cxn modelId="{43C67E2D-B732-B94C-AC95-D48E44AC6486}" type="presOf" srcId="{A55440B3-D983-4AD6-A970-1A94973A54D6}" destId="{8366C547-1A30-5F44-9D15-45B7858AABE3}" srcOrd="0" destOrd="0" presId="urn:microsoft.com/office/officeart/2005/8/layout/default"/>
    <dgm:cxn modelId="{5426F930-45BE-BD42-BA13-B35BC008B1DB}" type="presOf" srcId="{0074A608-0A17-491F-9CD7-D5F8071E5D59}" destId="{3479252B-8B22-2A4A-A81C-4AEA0BBBF860}" srcOrd="0" destOrd="0" presId="urn:microsoft.com/office/officeart/2005/8/layout/default"/>
    <dgm:cxn modelId="{CB7D3956-C408-FF46-9D44-A3BCFF6B9247}" type="presOf" srcId="{8C57BC05-AE7D-4CF8-A3A9-6169F06C18AA}" destId="{AAF752D0-DFE0-8347-A1B8-403D984A7ED5}" srcOrd="0" destOrd="0" presId="urn:microsoft.com/office/officeart/2005/8/layout/default"/>
    <dgm:cxn modelId="{CBF3C977-CA06-4E4C-977E-F0CDDC04623C}" srcId="{0E10CD7A-A1F7-4234-A8BC-ABEC1F543EB6}" destId="{0EA1CA21-7DB8-4764-8FDD-57CC834C66F7}" srcOrd="0" destOrd="0" parTransId="{AC4DA49E-5899-4B1B-9F79-CCB13BF6B091}" sibTransId="{9C7308BD-F874-4091-9266-4F24393AE39A}"/>
    <dgm:cxn modelId="{A0ABD99E-2783-46CB-9FF4-48D0A441CCAA}" srcId="{0E10CD7A-A1F7-4234-A8BC-ABEC1F543EB6}" destId="{0074A608-0A17-491F-9CD7-D5F8071E5D59}" srcOrd="5" destOrd="0" parTransId="{1D4A68ED-AD11-421B-AB34-E6495A0DF5DF}" sibTransId="{90682A11-A42B-44AE-B525-65ED359299AE}"/>
    <dgm:cxn modelId="{5DF144AF-9551-0840-93B2-AB4FBE7A5DF1}" type="presOf" srcId="{0E10CD7A-A1F7-4234-A8BC-ABEC1F543EB6}" destId="{A127532C-5451-6C40-9513-0E8C8D3E2330}" srcOrd="0" destOrd="0" presId="urn:microsoft.com/office/officeart/2005/8/layout/default"/>
    <dgm:cxn modelId="{67B39FD3-716B-0B4C-A65A-823982FC2BE1}" type="presOf" srcId="{0EA1CA21-7DB8-4764-8FDD-57CC834C66F7}" destId="{FCC7843C-E0BA-4545-A9FC-C739F58E3118}" srcOrd="0" destOrd="0" presId="urn:microsoft.com/office/officeart/2005/8/layout/default"/>
    <dgm:cxn modelId="{9C33D1D4-67D7-4462-8F6E-DFF3596EE2CC}" srcId="{0E10CD7A-A1F7-4234-A8BC-ABEC1F543EB6}" destId="{026DAE2E-FCBE-4A11-B092-EC68BECFD0A4}" srcOrd="3" destOrd="0" parTransId="{296128D6-924D-4C1E-9CAC-9333F5B86C89}" sibTransId="{339E98DA-ED6C-4857-BEE1-49C2A8E482D1}"/>
    <dgm:cxn modelId="{7E8591DF-7637-DE40-884F-0C6D0E556B68}" type="presOf" srcId="{026DAE2E-FCBE-4A11-B092-EC68BECFD0A4}" destId="{5EAA68BB-07D5-6941-BF8D-CD8F11AAB69C}" srcOrd="0" destOrd="0" presId="urn:microsoft.com/office/officeart/2005/8/layout/default"/>
    <dgm:cxn modelId="{4577D7E9-DB62-4A0B-9B2F-57ED1AB76DE3}" srcId="{0E10CD7A-A1F7-4234-A8BC-ABEC1F543EB6}" destId="{A55440B3-D983-4AD6-A970-1A94973A54D6}" srcOrd="2" destOrd="0" parTransId="{A365D5B0-D85F-42B9-BD3D-38199CA31D74}" sibTransId="{7B322BA6-F08D-4562-B1EA-58891E86C0BB}"/>
    <dgm:cxn modelId="{D190CBFB-1364-47BC-9A2F-68F4BC408792}" srcId="{0E10CD7A-A1F7-4234-A8BC-ABEC1F543EB6}" destId="{ED01AE79-9C76-4335-8629-A7A089A98637}" srcOrd="4" destOrd="0" parTransId="{D6E1CBF3-48B0-4AB2-A89D-3F54D9489343}" sibTransId="{1C37E902-21F4-435F-98B8-B27823A02D7C}"/>
    <dgm:cxn modelId="{945FB08D-384A-6B42-B89A-21BFE5849DD7}" type="presParOf" srcId="{A127532C-5451-6C40-9513-0E8C8D3E2330}" destId="{FCC7843C-E0BA-4545-A9FC-C739F58E3118}" srcOrd="0" destOrd="0" presId="urn:microsoft.com/office/officeart/2005/8/layout/default"/>
    <dgm:cxn modelId="{DA4DC575-C9F9-CE49-8F96-EE7E41343ED6}" type="presParOf" srcId="{A127532C-5451-6C40-9513-0E8C8D3E2330}" destId="{FF5F03F8-6C52-2244-9C26-9C1E2FB07978}" srcOrd="1" destOrd="0" presId="urn:microsoft.com/office/officeart/2005/8/layout/default"/>
    <dgm:cxn modelId="{AEF43540-BE12-0342-9D62-DB55E7AA1E76}" type="presParOf" srcId="{A127532C-5451-6C40-9513-0E8C8D3E2330}" destId="{AAF752D0-DFE0-8347-A1B8-403D984A7ED5}" srcOrd="2" destOrd="0" presId="urn:microsoft.com/office/officeart/2005/8/layout/default"/>
    <dgm:cxn modelId="{CE1AF58F-C85B-004B-AE73-C1C417C77AF8}" type="presParOf" srcId="{A127532C-5451-6C40-9513-0E8C8D3E2330}" destId="{B61B9CE3-C3C9-4847-9FB3-B07474787934}" srcOrd="3" destOrd="0" presId="urn:microsoft.com/office/officeart/2005/8/layout/default"/>
    <dgm:cxn modelId="{BAC85BC0-78E5-E942-8D48-904E3A3ACCC6}" type="presParOf" srcId="{A127532C-5451-6C40-9513-0E8C8D3E2330}" destId="{8366C547-1A30-5F44-9D15-45B7858AABE3}" srcOrd="4" destOrd="0" presId="urn:microsoft.com/office/officeart/2005/8/layout/default"/>
    <dgm:cxn modelId="{11AF8D9A-C0C9-0941-B1EE-A6C7057BCF1A}" type="presParOf" srcId="{A127532C-5451-6C40-9513-0E8C8D3E2330}" destId="{B3A58EBF-8845-0140-A06B-8F4B1BE6EC2E}" srcOrd="5" destOrd="0" presId="urn:microsoft.com/office/officeart/2005/8/layout/default"/>
    <dgm:cxn modelId="{3AF7FFCF-F7DF-3B40-B369-F309DC71085C}" type="presParOf" srcId="{A127532C-5451-6C40-9513-0E8C8D3E2330}" destId="{5EAA68BB-07D5-6941-BF8D-CD8F11AAB69C}" srcOrd="6" destOrd="0" presId="urn:microsoft.com/office/officeart/2005/8/layout/default"/>
    <dgm:cxn modelId="{4CD6FC0E-13B6-FB4D-B6EE-66F1AFEC0DD4}" type="presParOf" srcId="{A127532C-5451-6C40-9513-0E8C8D3E2330}" destId="{98BB49B9-1093-954B-9CEC-880B754F30EF}" srcOrd="7" destOrd="0" presId="urn:microsoft.com/office/officeart/2005/8/layout/default"/>
    <dgm:cxn modelId="{BC27C328-82AE-724B-9BAF-C13C95C0066D}" type="presParOf" srcId="{A127532C-5451-6C40-9513-0E8C8D3E2330}" destId="{FEE76549-22A7-9E45-948D-81CFD1D1E3BE}" srcOrd="8" destOrd="0" presId="urn:microsoft.com/office/officeart/2005/8/layout/default"/>
    <dgm:cxn modelId="{8343B8E8-BE52-7844-AB8C-C498E2025AB2}" type="presParOf" srcId="{A127532C-5451-6C40-9513-0E8C8D3E2330}" destId="{CB35F777-4975-864B-A9D6-F52643B06E0E}" srcOrd="9" destOrd="0" presId="urn:microsoft.com/office/officeart/2005/8/layout/default"/>
    <dgm:cxn modelId="{B96C8B6A-9510-B245-B847-E5D17EFBD57E}" type="presParOf" srcId="{A127532C-5451-6C40-9513-0E8C8D3E2330}" destId="{3479252B-8B22-2A4A-A81C-4AEA0BBBF86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613CE1-E6C0-40F5-AB75-AA7404C729B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BD50B65-44C1-4EFE-A21C-9B208B3E0E68}">
      <dgm:prSet/>
      <dgm:spPr/>
      <dgm:t>
        <a:bodyPr/>
        <a:lstStyle/>
        <a:p>
          <a:pPr>
            <a:lnSpc>
              <a:spcPct val="100000"/>
            </a:lnSpc>
          </a:pPr>
          <a:r>
            <a:rPr lang="en-US"/>
            <a:t>Think beyond “The Mentoring Relationship”</a:t>
          </a:r>
        </a:p>
      </dgm:t>
    </dgm:pt>
    <dgm:pt modelId="{970F02F0-0214-441F-9FEC-CA2D395DC394}" type="parTrans" cxnId="{A945F1B0-651F-4918-8E2E-991D95A9E669}">
      <dgm:prSet/>
      <dgm:spPr/>
      <dgm:t>
        <a:bodyPr/>
        <a:lstStyle/>
        <a:p>
          <a:endParaRPr lang="en-US"/>
        </a:p>
      </dgm:t>
    </dgm:pt>
    <dgm:pt modelId="{A408A7CB-DA58-4FA4-9128-511EC3C39282}" type="sibTrans" cxnId="{A945F1B0-651F-4918-8E2E-991D95A9E669}">
      <dgm:prSet/>
      <dgm:spPr/>
      <dgm:t>
        <a:bodyPr/>
        <a:lstStyle/>
        <a:p>
          <a:endParaRPr lang="en-US"/>
        </a:p>
      </dgm:t>
    </dgm:pt>
    <dgm:pt modelId="{EB2CB225-7478-4584-B678-29AD5C1EAD9C}">
      <dgm:prSet/>
      <dgm:spPr/>
      <dgm:t>
        <a:bodyPr/>
        <a:lstStyle/>
        <a:p>
          <a:pPr>
            <a:lnSpc>
              <a:spcPct val="100000"/>
            </a:lnSpc>
          </a:pPr>
          <a:r>
            <a:rPr lang="en-US"/>
            <a:t>Take an inventory of risk through a risk assessment </a:t>
          </a:r>
        </a:p>
      </dgm:t>
    </dgm:pt>
    <dgm:pt modelId="{4D3FB71F-96A7-4910-94D8-A97B605F8E7A}" type="parTrans" cxnId="{C3863E6C-FB2F-40CD-92C3-D5FF11A0CE8C}">
      <dgm:prSet/>
      <dgm:spPr/>
      <dgm:t>
        <a:bodyPr/>
        <a:lstStyle/>
        <a:p>
          <a:endParaRPr lang="en-US"/>
        </a:p>
      </dgm:t>
    </dgm:pt>
    <dgm:pt modelId="{643DF92F-09A1-46E8-B1F6-E64515000621}" type="sibTrans" cxnId="{C3863E6C-FB2F-40CD-92C3-D5FF11A0CE8C}">
      <dgm:prSet/>
      <dgm:spPr/>
      <dgm:t>
        <a:bodyPr/>
        <a:lstStyle/>
        <a:p>
          <a:endParaRPr lang="en-US"/>
        </a:p>
      </dgm:t>
    </dgm:pt>
    <dgm:pt modelId="{0CDEC1F8-C103-4E2D-A276-49AD42CE8277}">
      <dgm:prSet/>
      <dgm:spPr/>
      <dgm:t>
        <a:bodyPr/>
        <a:lstStyle/>
        <a:p>
          <a:pPr>
            <a:lnSpc>
              <a:spcPct val="100000"/>
            </a:lnSpc>
          </a:pPr>
          <a:r>
            <a:rPr lang="en-US"/>
            <a:t>Develop risk management policies and procedures for your ENTIRE organization </a:t>
          </a:r>
        </a:p>
      </dgm:t>
    </dgm:pt>
    <dgm:pt modelId="{BE446D1B-8B86-4F51-9D0B-18AE91B596BE}" type="parTrans" cxnId="{CEDAE12E-8CCA-4BEF-AADD-0050C7758407}">
      <dgm:prSet/>
      <dgm:spPr/>
      <dgm:t>
        <a:bodyPr/>
        <a:lstStyle/>
        <a:p>
          <a:endParaRPr lang="en-US"/>
        </a:p>
      </dgm:t>
    </dgm:pt>
    <dgm:pt modelId="{924C6259-077E-4B0F-9F7E-A1A794B86764}" type="sibTrans" cxnId="{CEDAE12E-8CCA-4BEF-AADD-0050C7758407}">
      <dgm:prSet/>
      <dgm:spPr/>
      <dgm:t>
        <a:bodyPr/>
        <a:lstStyle/>
        <a:p>
          <a:endParaRPr lang="en-US"/>
        </a:p>
      </dgm:t>
    </dgm:pt>
    <dgm:pt modelId="{E365BE72-8FC2-426C-B6C7-63453D90CFE0}">
      <dgm:prSet custT="1"/>
      <dgm:spPr/>
      <dgm:t>
        <a:bodyPr/>
        <a:lstStyle/>
        <a:p>
          <a:pPr>
            <a:lnSpc>
              <a:spcPct val="100000"/>
            </a:lnSpc>
          </a:pPr>
          <a:r>
            <a:rPr lang="en-US" sz="1600" dirty="0"/>
            <a:t>Review the program policy statements</a:t>
          </a:r>
        </a:p>
      </dgm:t>
    </dgm:pt>
    <dgm:pt modelId="{26E1BFBF-9418-4F29-8263-2359C0D6A540}" type="parTrans" cxnId="{14F37379-EA9C-45E4-A0E1-3E033FD930DF}">
      <dgm:prSet/>
      <dgm:spPr/>
      <dgm:t>
        <a:bodyPr/>
        <a:lstStyle/>
        <a:p>
          <a:endParaRPr lang="en-US"/>
        </a:p>
      </dgm:t>
    </dgm:pt>
    <dgm:pt modelId="{CCE9AF85-E94A-4F30-880B-4F5369B190AE}" type="sibTrans" cxnId="{14F37379-EA9C-45E4-A0E1-3E033FD930DF}">
      <dgm:prSet/>
      <dgm:spPr/>
      <dgm:t>
        <a:bodyPr/>
        <a:lstStyle/>
        <a:p>
          <a:endParaRPr lang="en-US"/>
        </a:p>
      </dgm:t>
    </dgm:pt>
    <dgm:pt modelId="{D65EA7B3-3900-4A8A-B1FB-7284DD1C561E}">
      <dgm:prSet custT="1"/>
      <dgm:spPr/>
      <dgm:t>
        <a:bodyPr/>
        <a:lstStyle/>
        <a:p>
          <a:pPr>
            <a:lnSpc>
              <a:spcPct val="100000"/>
            </a:lnSpc>
          </a:pPr>
          <a:r>
            <a:rPr lang="en-US" sz="1600" dirty="0"/>
            <a:t>Add policies that might be incomplete or missing</a:t>
          </a:r>
        </a:p>
      </dgm:t>
    </dgm:pt>
    <dgm:pt modelId="{AE79379B-CFC4-4246-A1A2-6FA744B42A3A}" type="parTrans" cxnId="{80509C4D-00E5-4CCB-BF42-A6D54DDB2E99}">
      <dgm:prSet/>
      <dgm:spPr/>
      <dgm:t>
        <a:bodyPr/>
        <a:lstStyle/>
        <a:p>
          <a:endParaRPr lang="en-US"/>
        </a:p>
      </dgm:t>
    </dgm:pt>
    <dgm:pt modelId="{9BE461B2-001D-4836-9897-F24A86E3BE65}" type="sibTrans" cxnId="{80509C4D-00E5-4CCB-BF42-A6D54DDB2E99}">
      <dgm:prSet/>
      <dgm:spPr/>
      <dgm:t>
        <a:bodyPr/>
        <a:lstStyle/>
        <a:p>
          <a:endParaRPr lang="en-US"/>
        </a:p>
      </dgm:t>
    </dgm:pt>
    <dgm:pt modelId="{5A3DAA67-9267-4725-9F05-E71085A6C7C7}">
      <dgm:prSet custT="1"/>
      <dgm:spPr/>
      <dgm:t>
        <a:bodyPr/>
        <a:lstStyle/>
        <a:p>
          <a:pPr>
            <a:lnSpc>
              <a:spcPct val="100000"/>
            </a:lnSpc>
          </a:pPr>
          <a:r>
            <a:rPr lang="en-US" sz="1600" dirty="0"/>
            <a:t>Develop new topics and policies (think COVID – eMentoring, etc.) as needed either annually or bi-annually</a:t>
          </a:r>
        </a:p>
      </dgm:t>
    </dgm:pt>
    <dgm:pt modelId="{C06C247D-9574-4985-89CB-61225023CB99}" type="parTrans" cxnId="{E07BE279-EF82-44C8-A2D5-F1F0F677E57F}">
      <dgm:prSet/>
      <dgm:spPr/>
      <dgm:t>
        <a:bodyPr/>
        <a:lstStyle/>
        <a:p>
          <a:endParaRPr lang="en-US"/>
        </a:p>
      </dgm:t>
    </dgm:pt>
    <dgm:pt modelId="{928BA0A1-9587-45B4-8A61-D84F9A010B5A}" type="sibTrans" cxnId="{E07BE279-EF82-44C8-A2D5-F1F0F677E57F}">
      <dgm:prSet/>
      <dgm:spPr/>
      <dgm:t>
        <a:bodyPr/>
        <a:lstStyle/>
        <a:p>
          <a:endParaRPr lang="en-US"/>
        </a:p>
      </dgm:t>
    </dgm:pt>
    <dgm:pt modelId="{7B375D68-127C-4B6E-A2EE-F088E157A09C}">
      <dgm:prSet custT="1"/>
      <dgm:spPr/>
      <dgm:t>
        <a:bodyPr/>
        <a:lstStyle/>
        <a:p>
          <a:pPr>
            <a:lnSpc>
              <a:spcPct val="100000"/>
            </a:lnSpc>
          </a:pPr>
          <a:r>
            <a:rPr lang="en-US" sz="1600" dirty="0"/>
            <a:t>Review policies with your leadership, board, and insurance on a regular basis</a:t>
          </a:r>
        </a:p>
      </dgm:t>
    </dgm:pt>
    <dgm:pt modelId="{BFE47F1C-9CCD-44CF-9071-DD1A81919B14}" type="parTrans" cxnId="{1ABA1068-0417-4CC8-A6FC-191B72C3581A}">
      <dgm:prSet/>
      <dgm:spPr/>
      <dgm:t>
        <a:bodyPr/>
        <a:lstStyle/>
        <a:p>
          <a:endParaRPr lang="en-US"/>
        </a:p>
      </dgm:t>
    </dgm:pt>
    <dgm:pt modelId="{2989D252-08AE-41FA-AC4B-E121B43C11D1}" type="sibTrans" cxnId="{1ABA1068-0417-4CC8-A6FC-191B72C3581A}">
      <dgm:prSet/>
      <dgm:spPr/>
      <dgm:t>
        <a:bodyPr/>
        <a:lstStyle/>
        <a:p>
          <a:endParaRPr lang="en-US"/>
        </a:p>
      </dgm:t>
    </dgm:pt>
    <dgm:pt modelId="{09A1BFC4-C508-4E6E-8673-7AFDB0851DD7}" type="pres">
      <dgm:prSet presAssocID="{EB613CE1-E6C0-40F5-AB75-AA7404C729BA}" presName="root" presStyleCnt="0">
        <dgm:presLayoutVars>
          <dgm:dir/>
          <dgm:resizeHandles val="exact"/>
        </dgm:presLayoutVars>
      </dgm:prSet>
      <dgm:spPr/>
    </dgm:pt>
    <dgm:pt modelId="{9CC12F05-0E9C-4E22-A129-8664F4EE01CA}" type="pres">
      <dgm:prSet presAssocID="{8BD50B65-44C1-4EFE-A21C-9B208B3E0E68}" presName="compNode" presStyleCnt="0"/>
      <dgm:spPr/>
    </dgm:pt>
    <dgm:pt modelId="{24407969-EDFA-4A77-A6D8-0D10530DF92E}" type="pres">
      <dgm:prSet presAssocID="{8BD50B65-44C1-4EFE-A21C-9B208B3E0E68}" presName="bgRect" presStyleLbl="bgShp" presStyleIdx="0" presStyleCnt="3"/>
      <dgm:spPr/>
    </dgm:pt>
    <dgm:pt modelId="{4D5B657A-828D-421A-BBDF-B248A8FE6339}" type="pres">
      <dgm:prSet presAssocID="{8BD50B65-44C1-4EFE-A21C-9B208B3E0E6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ocial Network"/>
        </a:ext>
      </dgm:extLst>
    </dgm:pt>
    <dgm:pt modelId="{6CDA6E72-FB9C-4E50-BE15-BCAFDDD56B85}" type="pres">
      <dgm:prSet presAssocID="{8BD50B65-44C1-4EFE-A21C-9B208B3E0E68}" presName="spaceRect" presStyleCnt="0"/>
      <dgm:spPr/>
    </dgm:pt>
    <dgm:pt modelId="{649290ED-E9C6-4BBF-B2A4-BC64A86A6490}" type="pres">
      <dgm:prSet presAssocID="{8BD50B65-44C1-4EFE-A21C-9B208B3E0E68}" presName="parTx" presStyleLbl="revTx" presStyleIdx="0" presStyleCnt="4">
        <dgm:presLayoutVars>
          <dgm:chMax val="0"/>
          <dgm:chPref val="0"/>
        </dgm:presLayoutVars>
      </dgm:prSet>
      <dgm:spPr/>
    </dgm:pt>
    <dgm:pt modelId="{1D7800EB-BBBF-421C-8BD1-C9F1D20B4A01}" type="pres">
      <dgm:prSet presAssocID="{A408A7CB-DA58-4FA4-9128-511EC3C39282}" presName="sibTrans" presStyleCnt="0"/>
      <dgm:spPr/>
    </dgm:pt>
    <dgm:pt modelId="{8E49251A-F456-4058-AA09-7FE05980552D}" type="pres">
      <dgm:prSet presAssocID="{EB2CB225-7478-4584-B678-29AD5C1EAD9C}" presName="compNode" presStyleCnt="0"/>
      <dgm:spPr/>
    </dgm:pt>
    <dgm:pt modelId="{B39690C5-2FEA-401C-A650-25540ACE2AE1}" type="pres">
      <dgm:prSet presAssocID="{EB2CB225-7478-4584-B678-29AD5C1EAD9C}" presName="bgRect" presStyleLbl="bgShp" presStyleIdx="1" presStyleCnt="3"/>
      <dgm:spPr/>
    </dgm:pt>
    <dgm:pt modelId="{4C7C1BE8-FB1B-434B-B0F6-11E74239D930}" type="pres">
      <dgm:prSet presAssocID="{EB2CB225-7478-4584-B678-29AD5C1EAD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E6FA3D1A-EED4-4D02-AF77-8042711C89C8}" type="pres">
      <dgm:prSet presAssocID="{EB2CB225-7478-4584-B678-29AD5C1EAD9C}" presName="spaceRect" presStyleCnt="0"/>
      <dgm:spPr/>
    </dgm:pt>
    <dgm:pt modelId="{0696A993-D772-46DC-9FA6-8B894C5B2938}" type="pres">
      <dgm:prSet presAssocID="{EB2CB225-7478-4584-B678-29AD5C1EAD9C}" presName="parTx" presStyleLbl="revTx" presStyleIdx="1" presStyleCnt="4">
        <dgm:presLayoutVars>
          <dgm:chMax val="0"/>
          <dgm:chPref val="0"/>
        </dgm:presLayoutVars>
      </dgm:prSet>
      <dgm:spPr/>
    </dgm:pt>
    <dgm:pt modelId="{F1987E7E-8184-4A2C-9B6E-EAE9419DA592}" type="pres">
      <dgm:prSet presAssocID="{643DF92F-09A1-46E8-B1F6-E64515000621}" presName="sibTrans" presStyleCnt="0"/>
      <dgm:spPr/>
    </dgm:pt>
    <dgm:pt modelId="{F00330EA-1F9C-441C-95B5-29DF1A6C015E}" type="pres">
      <dgm:prSet presAssocID="{0CDEC1F8-C103-4E2D-A276-49AD42CE8277}" presName="compNode" presStyleCnt="0"/>
      <dgm:spPr/>
    </dgm:pt>
    <dgm:pt modelId="{EBB054CF-0743-4CF7-957A-D387AC46A555}" type="pres">
      <dgm:prSet presAssocID="{0CDEC1F8-C103-4E2D-A276-49AD42CE8277}" presName="bgRect" presStyleLbl="bgShp" presStyleIdx="2" presStyleCnt="3" custScaleY="314193"/>
      <dgm:spPr/>
    </dgm:pt>
    <dgm:pt modelId="{8A8F1C74-FF0C-4710-B17F-559FC6FDCF2E}" type="pres">
      <dgm:prSet presAssocID="{0CDEC1F8-C103-4E2D-A276-49AD42CE827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arning"/>
        </a:ext>
      </dgm:extLst>
    </dgm:pt>
    <dgm:pt modelId="{913953AC-1397-4C5A-88C6-58F51BAF6C9F}" type="pres">
      <dgm:prSet presAssocID="{0CDEC1F8-C103-4E2D-A276-49AD42CE8277}" presName="spaceRect" presStyleCnt="0"/>
      <dgm:spPr/>
    </dgm:pt>
    <dgm:pt modelId="{740CF478-415E-420F-A3BF-EE0091ABC04C}" type="pres">
      <dgm:prSet presAssocID="{0CDEC1F8-C103-4E2D-A276-49AD42CE8277}" presName="parTx" presStyleLbl="revTx" presStyleIdx="2" presStyleCnt="4">
        <dgm:presLayoutVars>
          <dgm:chMax val="0"/>
          <dgm:chPref val="0"/>
        </dgm:presLayoutVars>
      </dgm:prSet>
      <dgm:spPr/>
    </dgm:pt>
    <dgm:pt modelId="{889E17C1-4F64-419B-960E-74C3C9DAF8C7}" type="pres">
      <dgm:prSet presAssocID="{0CDEC1F8-C103-4E2D-A276-49AD42CE8277}" presName="desTx" presStyleLbl="revTx" presStyleIdx="3" presStyleCnt="4">
        <dgm:presLayoutVars/>
      </dgm:prSet>
      <dgm:spPr/>
    </dgm:pt>
  </dgm:ptLst>
  <dgm:cxnLst>
    <dgm:cxn modelId="{CEDAE12E-8CCA-4BEF-AADD-0050C7758407}" srcId="{EB613CE1-E6C0-40F5-AB75-AA7404C729BA}" destId="{0CDEC1F8-C103-4E2D-A276-49AD42CE8277}" srcOrd="2" destOrd="0" parTransId="{BE446D1B-8B86-4F51-9D0B-18AE91B596BE}" sibTransId="{924C6259-077E-4B0F-9F7E-A1A794B86764}"/>
    <dgm:cxn modelId="{6654995E-114A-4ADF-BB83-69815033A73D}" type="presOf" srcId="{E365BE72-8FC2-426C-B6C7-63453D90CFE0}" destId="{889E17C1-4F64-419B-960E-74C3C9DAF8C7}" srcOrd="0" destOrd="0" presId="urn:microsoft.com/office/officeart/2018/2/layout/IconVerticalSolidList"/>
    <dgm:cxn modelId="{1ABA1068-0417-4CC8-A6FC-191B72C3581A}" srcId="{0CDEC1F8-C103-4E2D-A276-49AD42CE8277}" destId="{7B375D68-127C-4B6E-A2EE-F088E157A09C}" srcOrd="3" destOrd="0" parTransId="{BFE47F1C-9CCD-44CF-9071-DD1A81919B14}" sibTransId="{2989D252-08AE-41FA-AC4B-E121B43C11D1}"/>
    <dgm:cxn modelId="{FA622B68-BE30-4F3B-A132-04E74FEC4CDE}" type="presOf" srcId="{8BD50B65-44C1-4EFE-A21C-9B208B3E0E68}" destId="{649290ED-E9C6-4BBF-B2A4-BC64A86A6490}" srcOrd="0" destOrd="0" presId="urn:microsoft.com/office/officeart/2018/2/layout/IconVerticalSolidList"/>
    <dgm:cxn modelId="{C2365168-4242-4A7B-807B-C3A841CF7A56}" type="presOf" srcId="{7B375D68-127C-4B6E-A2EE-F088E157A09C}" destId="{889E17C1-4F64-419B-960E-74C3C9DAF8C7}" srcOrd="0" destOrd="3" presId="urn:microsoft.com/office/officeart/2018/2/layout/IconVerticalSolidList"/>
    <dgm:cxn modelId="{C3863E6C-FB2F-40CD-92C3-D5FF11A0CE8C}" srcId="{EB613CE1-E6C0-40F5-AB75-AA7404C729BA}" destId="{EB2CB225-7478-4584-B678-29AD5C1EAD9C}" srcOrd="1" destOrd="0" parTransId="{4D3FB71F-96A7-4910-94D8-A97B605F8E7A}" sibTransId="{643DF92F-09A1-46E8-B1F6-E64515000621}"/>
    <dgm:cxn modelId="{80509C4D-00E5-4CCB-BF42-A6D54DDB2E99}" srcId="{0CDEC1F8-C103-4E2D-A276-49AD42CE8277}" destId="{D65EA7B3-3900-4A8A-B1FB-7284DD1C561E}" srcOrd="1" destOrd="0" parTransId="{AE79379B-CFC4-4246-A1A2-6FA744B42A3A}" sibTransId="{9BE461B2-001D-4836-9897-F24A86E3BE65}"/>
    <dgm:cxn modelId="{C994CA54-B604-40D1-ADCA-1495582DDA20}" type="presOf" srcId="{EB2CB225-7478-4584-B678-29AD5C1EAD9C}" destId="{0696A993-D772-46DC-9FA6-8B894C5B2938}" srcOrd="0" destOrd="0" presId="urn:microsoft.com/office/officeart/2018/2/layout/IconVerticalSolidList"/>
    <dgm:cxn modelId="{14F37379-EA9C-45E4-A0E1-3E033FD930DF}" srcId="{0CDEC1F8-C103-4E2D-A276-49AD42CE8277}" destId="{E365BE72-8FC2-426C-B6C7-63453D90CFE0}" srcOrd="0" destOrd="0" parTransId="{26E1BFBF-9418-4F29-8263-2359C0D6A540}" sibTransId="{CCE9AF85-E94A-4F30-880B-4F5369B190AE}"/>
    <dgm:cxn modelId="{7DFB9A79-E6C6-4E1E-AD27-DD15A7D20D1D}" type="presOf" srcId="{5A3DAA67-9267-4725-9F05-E71085A6C7C7}" destId="{889E17C1-4F64-419B-960E-74C3C9DAF8C7}" srcOrd="0" destOrd="2" presId="urn:microsoft.com/office/officeart/2018/2/layout/IconVerticalSolidList"/>
    <dgm:cxn modelId="{E07BE279-EF82-44C8-A2D5-F1F0F677E57F}" srcId="{0CDEC1F8-C103-4E2D-A276-49AD42CE8277}" destId="{5A3DAA67-9267-4725-9F05-E71085A6C7C7}" srcOrd="2" destOrd="0" parTransId="{C06C247D-9574-4985-89CB-61225023CB99}" sibTransId="{928BA0A1-9587-45B4-8A61-D84F9A010B5A}"/>
    <dgm:cxn modelId="{A945F1B0-651F-4918-8E2E-991D95A9E669}" srcId="{EB613CE1-E6C0-40F5-AB75-AA7404C729BA}" destId="{8BD50B65-44C1-4EFE-A21C-9B208B3E0E68}" srcOrd="0" destOrd="0" parTransId="{970F02F0-0214-441F-9FEC-CA2D395DC394}" sibTransId="{A408A7CB-DA58-4FA4-9128-511EC3C39282}"/>
    <dgm:cxn modelId="{CEF128F3-8C23-4B98-A493-183BCD638BCF}" type="presOf" srcId="{EB613CE1-E6C0-40F5-AB75-AA7404C729BA}" destId="{09A1BFC4-C508-4E6E-8673-7AFDB0851DD7}" srcOrd="0" destOrd="0" presId="urn:microsoft.com/office/officeart/2018/2/layout/IconVerticalSolidList"/>
    <dgm:cxn modelId="{B8238FF5-9DB6-4303-B3D7-387FD549BEDC}" type="presOf" srcId="{0CDEC1F8-C103-4E2D-A276-49AD42CE8277}" destId="{740CF478-415E-420F-A3BF-EE0091ABC04C}" srcOrd="0" destOrd="0" presId="urn:microsoft.com/office/officeart/2018/2/layout/IconVerticalSolidList"/>
    <dgm:cxn modelId="{7A9997FE-7D77-4F39-A938-77A371347467}" type="presOf" srcId="{D65EA7B3-3900-4A8A-B1FB-7284DD1C561E}" destId="{889E17C1-4F64-419B-960E-74C3C9DAF8C7}" srcOrd="0" destOrd="1" presId="urn:microsoft.com/office/officeart/2018/2/layout/IconVerticalSolidList"/>
    <dgm:cxn modelId="{4F6B53CF-349D-442A-B4EC-D7B0719A257B}" type="presParOf" srcId="{09A1BFC4-C508-4E6E-8673-7AFDB0851DD7}" destId="{9CC12F05-0E9C-4E22-A129-8664F4EE01CA}" srcOrd="0" destOrd="0" presId="urn:microsoft.com/office/officeart/2018/2/layout/IconVerticalSolidList"/>
    <dgm:cxn modelId="{D4F09D6B-A82E-493A-B782-5E282DB2E75B}" type="presParOf" srcId="{9CC12F05-0E9C-4E22-A129-8664F4EE01CA}" destId="{24407969-EDFA-4A77-A6D8-0D10530DF92E}" srcOrd="0" destOrd="0" presId="urn:microsoft.com/office/officeart/2018/2/layout/IconVerticalSolidList"/>
    <dgm:cxn modelId="{86D00EAC-A8FE-4507-A9E6-0FD6666ECFD8}" type="presParOf" srcId="{9CC12F05-0E9C-4E22-A129-8664F4EE01CA}" destId="{4D5B657A-828D-421A-BBDF-B248A8FE6339}" srcOrd="1" destOrd="0" presId="urn:microsoft.com/office/officeart/2018/2/layout/IconVerticalSolidList"/>
    <dgm:cxn modelId="{FD99116C-E60D-4389-B214-34FB9E73E363}" type="presParOf" srcId="{9CC12F05-0E9C-4E22-A129-8664F4EE01CA}" destId="{6CDA6E72-FB9C-4E50-BE15-BCAFDDD56B85}" srcOrd="2" destOrd="0" presId="urn:microsoft.com/office/officeart/2018/2/layout/IconVerticalSolidList"/>
    <dgm:cxn modelId="{F4857CC5-533F-48C5-877E-32BE7548C05B}" type="presParOf" srcId="{9CC12F05-0E9C-4E22-A129-8664F4EE01CA}" destId="{649290ED-E9C6-4BBF-B2A4-BC64A86A6490}" srcOrd="3" destOrd="0" presId="urn:microsoft.com/office/officeart/2018/2/layout/IconVerticalSolidList"/>
    <dgm:cxn modelId="{A85D1EE3-1888-4346-9CA9-2BA5B04D11DB}" type="presParOf" srcId="{09A1BFC4-C508-4E6E-8673-7AFDB0851DD7}" destId="{1D7800EB-BBBF-421C-8BD1-C9F1D20B4A01}" srcOrd="1" destOrd="0" presId="urn:microsoft.com/office/officeart/2018/2/layout/IconVerticalSolidList"/>
    <dgm:cxn modelId="{2DFA3300-7A09-4C96-9F00-5B3E258786F2}" type="presParOf" srcId="{09A1BFC4-C508-4E6E-8673-7AFDB0851DD7}" destId="{8E49251A-F456-4058-AA09-7FE05980552D}" srcOrd="2" destOrd="0" presId="urn:microsoft.com/office/officeart/2018/2/layout/IconVerticalSolidList"/>
    <dgm:cxn modelId="{82629105-0A32-412D-B467-60ECF6D0FE83}" type="presParOf" srcId="{8E49251A-F456-4058-AA09-7FE05980552D}" destId="{B39690C5-2FEA-401C-A650-25540ACE2AE1}" srcOrd="0" destOrd="0" presId="urn:microsoft.com/office/officeart/2018/2/layout/IconVerticalSolidList"/>
    <dgm:cxn modelId="{6C4A677D-6500-4C2E-AF92-C5B8FEFB2449}" type="presParOf" srcId="{8E49251A-F456-4058-AA09-7FE05980552D}" destId="{4C7C1BE8-FB1B-434B-B0F6-11E74239D930}" srcOrd="1" destOrd="0" presId="urn:microsoft.com/office/officeart/2018/2/layout/IconVerticalSolidList"/>
    <dgm:cxn modelId="{C4AF6F32-B4F4-41FB-97A3-1A032F4F5444}" type="presParOf" srcId="{8E49251A-F456-4058-AA09-7FE05980552D}" destId="{E6FA3D1A-EED4-4D02-AF77-8042711C89C8}" srcOrd="2" destOrd="0" presId="urn:microsoft.com/office/officeart/2018/2/layout/IconVerticalSolidList"/>
    <dgm:cxn modelId="{D8A0D4D4-BB3D-4706-87C8-2E7F7A7D5D2D}" type="presParOf" srcId="{8E49251A-F456-4058-AA09-7FE05980552D}" destId="{0696A993-D772-46DC-9FA6-8B894C5B2938}" srcOrd="3" destOrd="0" presId="urn:microsoft.com/office/officeart/2018/2/layout/IconVerticalSolidList"/>
    <dgm:cxn modelId="{4478ED74-91B8-45FA-B178-BBDDE75B722B}" type="presParOf" srcId="{09A1BFC4-C508-4E6E-8673-7AFDB0851DD7}" destId="{F1987E7E-8184-4A2C-9B6E-EAE9419DA592}" srcOrd="3" destOrd="0" presId="urn:microsoft.com/office/officeart/2018/2/layout/IconVerticalSolidList"/>
    <dgm:cxn modelId="{96C9D4AE-D24B-42B9-BC39-2D71FAB8699A}" type="presParOf" srcId="{09A1BFC4-C508-4E6E-8673-7AFDB0851DD7}" destId="{F00330EA-1F9C-441C-95B5-29DF1A6C015E}" srcOrd="4" destOrd="0" presId="urn:microsoft.com/office/officeart/2018/2/layout/IconVerticalSolidList"/>
    <dgm:cxn modelId="{5FF2E0C4-1993-4938-8035-610B2E52FF10}" type="presParOf" srcId="{F00330EA-1F9C-441C-95B5-29DF1A6C015E}" destId="{EBB054CF-0743-4CF7-957A-D387AC46A555}" srcOrd="0" destOrd="0" presId="urn:microsoft.com/office/officeart/2018/2/layout/IconVerticalSolidList"/>
    <dgm:cxn modelId="{804EC5C6-8B01-44A0-A5C0-08DD3542ED31}" type="presParOf" srcId="{F00330EA-1F9C-441C-95B5-29DF1A6C015E}" destId="{8A8F1C74-FF0C-4710-B17F-559FC6FDCF2E}" srcOrd="1" destOrd="0" presId="urn:microsoft.com/office/officeart/2018/2/layout/IconVerticalSolidList"/>
    <dgm:cxn modelId="{1BB22B9C-399D-40B2-8B66-170C99AA3D06}" type="presParOf" srcId="{F00330EA-1F9C-441C-95B5-29DF1A6C015E}" destId="{913953AC-1397-4C5A-88C6-58F51BAF6C9F}" srcOrd="2" destOrd="0" presId="urn:microsoft.com/office/officeart/2018/2/layout/IconVerticalSolidList"/>
    <dgm:cxn modelId="{E34BACDB-9E63-472F-9688-9A4C68E2DF5A}" type="presParOf" srcId="{F00330EA-1F9C-441C-95B5-29DF1A6C015E}" destId="{740CF478-415E-420F-A3BF-EE0091ABC04C}" srcOrd="3" destOrd="0" presId="urn:microsoft.com/office/officeart/2018/2/layout/IconVerticalSolidList"/>
    <dgm:cxn modelId="{72F6D53F-AFB6-44B2-95BE-B5182327309C}" type="presParOf" srcId="{F00330EA-1F9C-441C-95B5-29DF1A6C015E}" destId="{889E17C1-4F64-419B-960E-74C3C9DAF8C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ADA9F8-F007-4525-8EB7-E183456E10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8CCE713-97BF-45CB-8EE4-C8A6E252993F}">
      <dgm:prSet/>
      <dgm:spPr/>
      <dgm:t>
        <a:bodyPr/>
        <a:lstStyle/>
        <a:p>
          <a:r>
            <a:rPr lang="en-US"/>
            <a:t>Train Staff on a regular basis	</a:t>
          </a:r>
        </a:p>
      </dgm:t>
    </dgm:pt>
    <dgm:pt modelId="{9EF2609F-17BE-4F28-8F8D-3F2F268F0360}" type="parTrans" cxnId="{49E5714D-E9CA-40FE-A89D-18DC529D768E}">
      <dgm:prSet/>
      <dgm:spPr/>
      <dgm:t>
        <a:bodyPr/>
        <a:lstStyle/>
        <a:p>
          <a:endParaRPr lang="en-US"/>
        </a:p>
      </dgm:t>
    </dgm:pt>
    <dgm:pt modelId="{EC3F8590-1AE9-4279-B48E-D2CD90A0757E}" type="sibTrans" cxnId="{49E5714D-E9CA-40FE-A89D-18DC529D768E}">
      <dgm:prSet/>
      <dgm:spPr/>
      <dgm:t>
        <a:bodyPr/>
        <a:lstStyle/>
        <a:p>
          <a:endParaRPr lang="en-US"/>
        </a:p>
      </dgm:t>
    </dgm:pt>
    <dgm:pt modelId="{DC6E126F-0729-4C4F-829D-BC06DA1B8E03}">
      <dgm:prSet/>
      <dgm:spPr/>
      <dgm:t>
        <a:bodyPr/>
        <a:lstStyle/>
        <a:p>
          <a:r>
            <a:rPr lang="en-US"/>
            <a:t>Staff retreats</a:t>
          </a:r>
        </a:p>
      </dgm:t>
    </dgm:pt>
    <dgm:pt modelId="{D93FFA36-9E7F-42C3-98C9-6F53E0A11D67}" type="parTrans" cxnId="{A2386266-A7F3-4E02-861B-7758C139904C}">
      <dgm:prSet/>
      <dgm:spPr/>
      <dgm:t>
        <a:bodyPr/>
        <a:lstStyle/>
        <a:p>
          <a:endParaRPr lang="en-US"/>
        </a:p>
      </dgm:t>
    </dgm:pt>
    <dgm:pt modelId="{43C28220-179C-4BB6-9953-53E2DF5C9D01}" type="sibTrans" cxnId="{A2386266-A7F3-4E02-861B-7758C139904C}">
      <dgm:prSet/>
      <dgm:spPr/>
      <dgm:t>
        <a:bodyPr/>
        <a:lstStyle/>
        <a:p>
          <a:endParaRPr lang="en-US"/>
        </a:p>
      </dgm:t>
    </dgm:pt>
    <dgm:pt modelId="{472DF300-C4CD-4A51-A734-981E8F85F1F9}">
      <dgm:prSet/>
      <dgm:spPr/>
      <dgm:t>
        <a:bodyPr/>
        <a:lstStyle/>
        <a:p>
          <a:r>
            <a:rPr lang="en-US"/>
            <a:t>Regular meetings (1:1, all staff)</a:t>
          </a:r>
        </a:p>
      </dgm:t>
    </dgm:pt>
    <dgm:pt modelId="{2B68E5B5-ED8C-4729-A6EF-1E533A5ADB29}" type="parTrans" cxnId="{13FD540C-9F7E-4904-9C42-6CADE6BFDA87}">
      <dgm:prSet/>
      <dgm:spPr/>
      <dgm:t>
        <a:bodyPr/>
        <a:lstStyle/>
        <a:p>
          <a:endParaRPr lang="en-US"/>
        </a:p>
      </dgm:t>
    </dgm:pt>
    <dgm:pt modelId="{7626B5E9-1C05-4902-B760-098BE634F396}" type="sibTrans" cxnId="{13FD540C-9F7E-4904-9C42-6CADE6BFDA87}">
      <dgm:prSet/>
      <dgm:spPr/>
      <dgm:t>
        <a:bodyPr/>
        <a:lstStyle/>
        <a:p>
          <a:endParaRPr lang="en-US"/>
        </a:p>
      </dgm:t>
    </dgm:pt>
    <dgm:pt modelId="{12C6A4DA-5EE3-4767-893D-EE7E787786F7}">
      <dgm:prSet/>
      <dgm:spPr/>
      <dgm:t>
        <a:bodyPr/>
        <a:lstStyle/>
        <a:p>
          <a:r>
            <a:rPr lang="en-US"/>
            <a:t>Include Board members, stakeholders and other partners</a:t>
          </a:r>
        </a:p>
      </dgm:t>
    </dgm:pt>
    <dgm:pt modelId="{FF79E94C-9542-4690-811E-13D7365B9F51}" type="parTrans" cxnId="{F9B40617-C39B-47F7-A2F7-AFED06E241AD}">
      <dgm:prSet/>
      <dgm:spPr/>
      <dgm:t>
        <a:bodyPr/>
        <a:lstStyle/>
        <a:p>
          <a:endParaRPr lang="en-US"/>
        </a:p>
      </dgm:t>
    </dgm:pt>
    <dgm:pt modelId="{47B56EDC-58BF-4A89-95F4-801F6C9E8CBF}" type="sibTrans" cxnId="{F9B40617-C39B-47F7-A2F7-AFED06E241AD}">
      <dgm:prSet/>
      <dgm:spPr/>
      <dgm:t>
        <a:bodyPr/>
        <a:lstStyle/>
        <a:p>
          <a:endParaRPr lang="en-US"/>
        </a:p>
      </dgm:t>
    </dgm:pt>
    <dgm:pt modelId="{7B3C3DF8-23CD-4DBF-962A-F4F36F304524}">
      <dgm:prSet/>
      <dgm:spPr/>
      <dgm:t>
        <a:bodyPr/>
        <a:lstStyle/>
        <a:p>
          <a:r>
            <a:rPr lang="en-US"/>
            <a:t>READ and REVIEW </a:t>
          </a:r>
          <a:r>
            <a:rPr lang="en-US" i="1"/>
            <a:t>The Elements of Effective Practice for Mentors™ </a:t>
          </a:r>
          <a:r>
            <a:rPr lang="en-US"/>
            <a:t>and the supplements that have been created and open sourced by MENTOR National</a:t>
          </a:r>
        </a:p>
      </dgm:t>
    </dgm:pt>
    <dgm:pt modelId="{B9FF8CEB-EC4E-45F1-9030-245DAB455E1E}" type="parTrans" cxnId="{E76FED96-171E-4CEF-ABD4-3B009B4FC81C}">
      <dgm:prSet/>
      <dgm:spPr/>
      <dgm:t>
        <a:bodyPr/>
        <a:lstStyle/>
        <a:p>
          <a:endParaRPr lang="en-US"/>
        </a:p>
      </dgm:t>
    </dgm:pt>
    <dgm:pt modelId="{D5EB8954-F50F-4026-9B65-CE71E9F446AF}" type="sibTrans" cxnId="{E76FED96-171E-4CEF-ABD4-3B009B4FC81C}">
      <dgm:prSet/>
      <dgm:spPr/>
      <dgm:t>
        <a:bodyPr/>
        <a:lstStyle/>
        <a:p>
          <a:endParaRPr lang="en-US"/>
        </a:p>
      </dgm:t>
    </dgm:pt>
    <dgm:pt modelId="{B8FA6525-418F-3F44-B5B2-425DAB039473}" type="pres">
      <dgm:prSet presAssocID="{CFADA9F8-F007-4525-8EB7-E183456E10BC}" presName="linear" presStyleCnt="0">
        <dgm:presLayoutVars>
          <dgm:animLvl val="lvl"/>
          <dgm:resizeHandles val="exact"/>
        </dgm:presLayoutVars>
      </dgm:prSet>
      <dgm:spPr/>
    </dgm:pt>
    <dgm:pt modelId="{1AE0BD1E-DAAF-7349-9982-B9464CC52B01}" type="pres">
      <dgm:prSet presAssocID="{C8CCE713-97BF-45CB-8EE4-C8A6E252993F}" presName="parentText" presStyleLbl="node1" presStyleIdx="0" presStyleCnt="2" custScaleY="58392">
        <dgm:presLayoutVars>
          <dgm:chMax val="0"/>
          <dgm:bulletEnabled val="1"/>
        </dgm:presLayoutVars>
      </dgm:prSet>
      <dgm:spPr/>
    </dgm:pt>
    <dgm:pt modelId="{2570FE18-A0BD-FF45-9857-ECDBA935D66A}" type="pres">
      <dgm:prSet presAssocID="{C8CCE713-97BF-45CB-8EE4-C8A6E252993F}" presName="childText" presStyleLbl="revTx" presStyleIdx="0" presStyleCnt="1">
        <dgm:presLayoutVars>
          <dgm:bulletEnabled val="1"/>
        </dgm:presLayoutVars>
      </dgm:prSet>
      <dgm:spPr/>
    </dgm:pt>
    <dgm:pt modelId="{CF663FF7-980D-3A4E-9F88-FCFD35B87E7E}" type="pres">
      <dgm:prSet presAssocID="{7B3C3DF8-23CD-4DBF-962A-F4F36F304524}" presName="parentText" presStyleLbl="node1" presStyleIdx="1" presStyleCnt="2">
        <dgm:presLayoutVars>
          <dgm:chMax val="0"/>
          <dgm:bulletEnabled val="1"/>
        </dgm:presLayoutVars>
      </dgm:prSet>
      <dgm:spPr/>
    </dgm:pt>
  </dgm:ptLst>
  <dgm:cxnLst>
    <dgm:cxn modelId="{13FD540C-9F7E-4904-9C42-6CADE6BFDA87}" srcId="{C8CCE713-97BF-45CB-8EE4-C8A6E252993F}" destId="{472DF300-C4CD-4A51-A734-981E8F85F1F9}" srcOrd="1" destOrd="0" parTransId="{2B68E5B5-ED8C-4729-A6EF-1E533A5ADB29}" sibTransId="{7626B5E9-1C05-4902-B760-098BE634F396}"/>
    <dgm:cxn modelId="{F9B40617-C39B-47F7-A2F7-AFED06E241AD}" srcId="{C8CCE713-97BF-45CB-8EE4-C8A6E252993F}" destId="{12C6A4DA-5EE3-4767-893D-EE7E787786F7}" srcOrd="2" destOrd="0" parTransId="{FF79E94C-9542-4690-811E-13D7365B9F51}" sibTransId="{47B56EDC-58BF-4A89-95F4-801F6C9E8CBF}"/>
    <dgm:cxn modelId="{245D641A-3569-BF44-8218-0BFA1465B089}" type="presOf" srcId="{7B3C3DF8-23CD-4DBF-962A-F4F36F304524}" destId="{CF663FF7-980D-3A4E-9F88-FCFD35B87E7E}" srcOrd="0" destOrd="0" presId="urn:microsoft.com/office/officeart/2005/8/layout/vList2"/>
    <dgm:cxn modelId="{817A9932-92BF-304D-ABA9-4727C8953263}" type="presOf" srcId="{DC6E126F-0729-4C4F-829D-BC06DA1B8E03}" destId="{2570FE18-A0BD-FF45-9857-ECDBA935D66A}" srcOrd="0" destOrd="0" presId="urn:microsoft.com/office/officeart/2005/8/layout/vList2"/>
    <dgm:cxn modelId="{A2386266-A7F3-4E02-861B-7758C139904C}" srcId="{C8CCE713-97BF-45CB-8EE4-C8A6E252993F}" destId="{DC6E126F-0729-4C4F-829D-BC06DA1B8E03}" srcOrd="0" destOrd="0" parTransId="{D93FFA36-9E7F-42C3-98C9-6F53E0A11D67}" sibTransId="{43C28220-179C-4BB6-9953-53E2DF5C9D01}"/>
    <dgm:cxn modelId="{9042ED66-626A-A947-A7FE-3DDC23F2BA38}" type="presOf" srcId="{472DF300-C4CD-4A51-A734-981E8F85F1F9}" destId="{2570FE18-A0BD-FF45-9857-ECDBA935D66A}" srcOrd="0" destOrd="1" presId="urn:microsoft.com/office/officeart/2005/8/layout/vList2"/>
    <dgm:cxn modelId="{4F255668-903E-7F43-B1D4-655066608308}" type="presOf" srcId="{C8CCE713-97BF-45CB-8EE4-C8A6E252993F}" destId="{1AE0BD1E-DAAF-7349-9982-B9464CC52B01}" srcOrd="0" destOrd="0" presId="urn:microsoft.com/office/officeart/2005/8/layout/vList2"/>
    <dgm:cxn modelId="{49E5714D-E9CA-40FE-A89D-18DC529D768E}" srcId="{CFADA9F8-F007-4525-8EB7-E183456E10BC}" destId="{C8CCE713-97BF-45CB-8EE4-C8A6E252993F}" srcOrd="0" destOrd="0" parTransId="{9EF2609F-17BE-4F28-8F8D-3F2F268F0360}" sibTransId="{EC3F8590-1AE9-4279-B48E-D2CD90A0757E}"/>
    <dgm:cxn modelId="{DFAE7F4F-E5F4-6046-BA4F-DEBDBAA21E80}" type="presOf" srcId="{CFADA9F8-F007-4525-8EB7-E183456E10BC}" destId="{B8FA6525-418F-3F44-B5B2-425DAB039473}" srcOrd="0" destOrd="0" presId="urn:microsoft.com/office/officeart/2005/8/layout/vList2"/>
    <dgm:cxn modelId="{D9B6DB58-E3B6-1140-A8C8-8ACB00870D4D}" type="presOf" srcId="{12C6A4DA-5EE3-4767-893D-EE7E787786F7}" destId="{2570FE18-A0BD-FF45-9857-ECDBA935D66A}" srcOrd="0" destOrd="2" presId="urn:microsoft.com/office/officeart/2005/8/layout/vList2"/>
    <dgm:cxn modelId="{E76FED96-171E-4CEF-ABD4-3B009B4FC81C}" srcId="{CFADA9F8-F007-4525-8EB7-E183456E10BC}" destId="{7B3C3DF8-23CD-4DBF-962A-F4F36F304524}" srcOrd="1" destOrd="0" parTransId="{B9FF8CEB-EC4E-45F1-9030-245DAB455E1E}" sibTransId="{D5EB8954-F50F-4026-9B65-CE71E9F446AF}"/>
    <dgm:cxn modelId="{62581D2A-3D5F-CB41-AD8E-EFF1B0E49164}" type="presParOf" srcId="{B8FA6525-418F-3F44-B5B2-425DAB039473}" destId="{1AE0BD1E-DAAF-7349-9982-B9464CC52B01}" srcOrd="0" destOrd="0" presId="urn:microsoft.com/office/officeart/2005/8/layout/vList2"/>
    <dgm:cxn modelId="{3AB53DBB-4DF9-9D49-BCA5-9524E8B80A67}" type="presParOf" srcId="{B8FA6525-418F-3F44-B5B2-425DAB039473}" destId="{2570FE18-A0BD-FF45-9857-ECDBA935D66A}" srcOrd="1" destOrd="0" presId="urn:microsoft.com/office/officeart/2005/8/layout/vList2"/>
    <dgm:cxn modelId="{330EA582-CD3E-6749-AC93-8DC63BC2683F}" type="presParOf" srcId="{B8FA6525-418F-3F44-B5B2-425DAB039473}" destId="{CF663FF7-980D-3A4E-9F88-FCFD35B87E7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D75DA4-6901-47AB-8940-385F98ECCF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0773B7-B0E3-432B-8C7B-9C0B796FFE36}">
      <dgm:prSet/>
      <dgm:spPr/>
      <dgm:t>
        <a:bodyPr/>
        <a:lstStyle/>
        <a:p>
          <a:r>
            <a:rPr lang="en-US"/>
            <a:t>All Programs are vulnerable</a:t>
          </a:r>
        </a:p>
      </dgm:t>
    </dgm:pt>
    <dgm:pt modelId="{CA28ED5A-C766-479A-B53C-41C399E1A837}" type="parTrans" cxnId="{9E450A00-06FC-413B-A0FE-437DA4E707EF}">
      <dgm:prSet/>
      <dgm:spPr/>
      <dgm:t>
        <a:bodyPr/>
        <a:lstStyle/>
        <a:p>
          <a:endParaRPr lang="en-US"/>
        </a:p>
      </dgm:t>
    </dgm:pt>
    <dgm:pt modelId="{8A447500-ED82-4D4E-B8AC-0A6AC278CF6A}" type="sibTrans" cxnId="{9E450A00-06FC-413B-A0FE-437DA4E707EF}">
      <dgm:prSet/>
      <dgm:spPr/>
      <dgm:t>
        <a:bodyPr/>
        <a:lstStyle/>
        <a:p>
          <a:endParaRPr lang="en-US"/>
        </a:p>
      </dgm:t>
    </dgm:pt>
    <dgm:pt modelId="{46944617-100C-423B-B526-4503F2AA3A75}">
      <dgm:prSet/>
      <dgm:spPr/>
      <dgm:t>
        <a:bodyPr/>
        <a:lstStyle/>
        <a:p>
          <a:r>
            <a:rPr lang="en-US" dirty="0"/>
            <a:t>Claims can come from:</a:t>
          </a:r>
        </a:p>
      </dgm:t>
    </dgm:pt>
    <dgm:pt modelId="{066B7083-400F-4167-8948-F1AABE1969D0}" type="parTrans" cxnId="{CF2C542C-D367-4165-AF4F-287B93D44093}">
      <dgm:prSet/>
      <dgm:spPr/>
      <dgm:t>
        <a:bodyPr/>
        <a:lstStyle/>
        <a:p>
          <a:endParaRPr lang="en-US"/>
        </a:p>
      </dgm:t>
    </dgm:pt>
    <dgm:pt modelId="{414F7DB8-BD38-47AD-A5C9-92F756C8AFBB}" type="sibTrans" cxnId="{CF2C542C-D367-4165-AF4F-287B93D44093}">
      <dgm:prSet/>
      <dgm:spPr/>
      <dgm:t>
        <a:bodyPr/>
        <a:lstStyle/>
        <a:p>
          <a:endParaRPr lang="en-US"/>
        </a:p>
      </dgm:t>
    </dgm:pt>
    <dgm:pt modelId="{F4E4B7EB-F094-4D2C-944A-E49D47293B5F}">
      <dgm:prSet/>
      <dgm:spPr/>
      <dgm:t>
        <a:bodyPr/>
        <a:lstStyle/>
        <a:p>
          <a:r>
            <a:rPr lang="en-US"/>
            <a:t>Paid Staff</a:t>
          </a:r>
        </a:p>
      </dgm:t>
    </dgm:pt>
    <dgm:pt modelId="{7F0BFD8C-13B1-4D13-B66A-D0F7119C1DF8}" type="parTrans" cxnId="{C21DEF96-1A83-4C5C-B4DD-7D02E2BB4FEC}">
      <dgm:prSet/>
      <dgm:spPr/>
      <dgm:t>
        <a:bodyPr/>
        <a:lstStyle/>
        <a:p>
          <a:endParaRPr lang="en-US"/>
        </a:p>
      </dgm:t>
    </dgm:pt>
    <dgm:pt modelId="{DA93959E-E1A9-4284-8FB0-4120C23CAC41}" type="sibTrans" cxnId="{C21DEF96-1A83-4C5C-B4DD-7D02E2BB4FEC}">
      <dgm:prSet/>
      <dgm:spPr/>
      <dgm:t>
        <a:bodyPr/>
        <a:lstStyle/>
        <a:p>
          <a:endParaRPr lang="en-US"/>
        </a:p>
      </dgm:t>
    </dgm:pt>
    <dgm:pt modelId="{1230915F-6BB4-4080-A930-BB59D5BF4A4D}">
      <dgm:prSet/>
      <dgm:spPr/>
      <dgm:t>
        <a:bodyPr/>
        <a:lstStyle/>
        <a:p>
          <a:r>
            <a:rPr lang="en-US"/>
            <a:t>Volunteers</a:t>
          </a:r>
        </a:p>
      </dgm:t>
    </dgm:pt>
    <dgm:pt modelId="{CA0305AA-D5A0-4C73-8831-F2FF9438F8FC}" type="parTrans" cxnId="{1696978C-E38F-4AD4-87F6-E45E30FFB4DD}">
      <dgm:prSet/>
      <dgm:spPr/>
      <dgm:t>
        <a:bodyPr/>
        <a:lstStyle/>
        <a:p>
          <a:endParaRPr lang="en-US"/>
        </a:p>
      </dgm:t>
    </dgm:pt>
    <dgm:pt modelId="{72722DEF-D027-4BAF-B109-738CF176E35A}" type="sibTrans" cxnId="{1696978C-E38F-4AD4-87F6-E45E30FFB4DD}">
      <dgm:prSet/>
      <dgm:spPr/>
      <dgm:t>
        <a:bodyPr/>
        <a:lstStyle/>
        <a:p>
          <a:endParaRPr lang="en-US"/>
        </a:p>
      </dgm:t>
    </dgm:pt>
    <dgm:pt modelId="{E7E015FA-E885-4CA7-9E0B-157DE23742EC}">
      <dgm:prSet/>
      <dgm:spPr/>
      <dgm:t>
        <a:bodyPr/>
        <a:lstStyle/>
        <a:p>
          <a:r>
            <a:rPr lang="en-US"/>
            <a:t>Participants</a:t>
          </a:r>
        </a:p>
      </dgm:t>
    </dgm:pt>
    <dgm:pt modelId="{72B3E37A-7E8C-4F02-9F87-3BA2FC038BBF}" type="parTrans" cxnId="{32E3E2BE-A9EB-43D5-87A5-0D5CA3B7D1C1}">
      <dgm:prSet/>
      <dgm:spPr/>
      <dgm:t>
        <a:bodyPr/>
        <a:lstStyle/>
        <a:p>
          <a:endParaRPr lang="en-US"/>
        </a:p>
      </dgm:t>
    </dgm:pt>
    <dgm:pt modelId="{3AFFE3B9-05E3-4561-B683-EDAF5676A9BA}" type="sibTrans" cxnId="{32E3E2BE-A9EB-43D5-87A5-0D5CA3B7D1C1}">
      <dgm:prSet/>
      <dgm:spPr/>
      <dgm:t>
        <a:bodyPr/>
        <a:lstStyle/>
        <a:p>
          <a:endParaRPr lang="en-US"/>
        </a:p>
      </dgm:t>
    </dgm:pt>
    <dgm:pt modelId="{7DE0F3AE-D28A-4098-BF05-3FE848CDCBBD}">
      <dgm:prSet/>
      <dgm:spPr/>
      <dgm:t>
        <a:bodyPr/>
        <a:lstStyle/>
        <a:p>
          <a:r>
            <a:rPr lang="en-US"/>
            <a:t>Funders &amp; Donors</a:t>
          </a:r>
        </a:p>
      </dgm:t>
    </dgm:pt>
    <dgm:pt modelId="{58442692-4F59-480A-BEAB-8C3C2AD01874}" type="parTrans" cxnId="{41C5073B-E70E-46F6-BDEA-67CCC145332E}">
      <dgm:prSet/>
      <dgm:spPr/>
      <dgm:t>
        <a:bodyPr/>
        <a:lstStyle/>
        <a:p>
          <a:endParaRPr lang="en-US"/>
        </a:p>
      </dgm:t>
    </dgm:pt>
    <dgm:pt modelId="{5BF10C5C-30BE-44AF-9A37-CB6EC75A8C91}" type="sibTrans" cxnId="{41C5073B-E70E-46F6-BDEA-67CCC145332E}">
      <dgm:prSet/>
      <dgm:spPr/>
      <dgm:t>
        <a:bodyPr/>
        <a:lstStyle/>
        <a:p>
          <a:endParaRPr lang="en-US"/>
        </a:p>
      </dgm:t>
    </dgm:pt>
    <dgm:pt modelId="{638AF95D-4D45-479B-9911-D850C6C22EF7}">
      <dgm:prSet/>
      <dgm:spPr/>
      <dgm:t>
        <a:bodyPr/>
        <a:lstStyle/>
        <a:p>
          <a:r>
            <a:rPr lang="en-US"/>
            <a:t>General Public</a:t>
          </a:r>
        </a:p>
      </dgm:t>
    </dgm:pt>
    <dgm:pt modelId="{A3D556ED-DD91-429E-BD8A-2CC86F3A9420}" type="parTrans" cxnId="{647D04B4-CCE7-4EAA-945F-C9112E94684F}">
      <dgm:prSet/>
      <dgm:spPr/>
      <dgm:t>
        <a:bodyPr/>
        <a:lstStyle/>
        <a:p>
          <a:endParaRPr lang="en-US"/>
        </a:p>
      </dgm:t>
    </dgm:pt>
    <dgm:pt modelId="{3F9C9ABF-62C3-4907-A4AE-9AD818B9C423}" type="sibTrans" cxnId="{647D04B4-CCE7-4EAA-945F-C9112E94684F}">
      <dgm:prSet/>
      <dgm:spPr/>
      <dgm:t>
        <a:bodyPr/>
        <a:lstStyle/>
        <a:p>
          <a:endParaRPr lang="en-US"/>
        </a:p>
      </dgm:t>
    </dgm:pt>
    <dgm:pt modelId="{17D18BB0-D08E-AE46-AA3A-77C1C5AC39EC}" type="pres">
      <dgm:prSet presAssocID="{DED75DA4-6901-47AB-8940-385F98ECCF54}" presName="linear" presStyleCnt="0">
        <dgm:presLayoutVars>
          <dgm:animLvl val="lvl"/>
          <dgm:resizeHandles val="exact"/>
        </dgm:presLayoutVars>
      </dgm:prSet>
      <dgm:spPr/>
    </dgm:pt>
    <dgm:pt modelId="{E46399B9-5560-854E-95FC-BBFC8A11348E}" type="pres">
      <dgm:prSet presAssocID="{FA0773B7-B0E3-432B-8C7B-9C0B796FFE36}" presName="parentText" presStyleLbl="node1" presStyleIdx="0" presStyleCnt="2">
        <dgm:presLayoutVars>
          <dgm:chMax val="0"/>
          <dgm:bulletEnabled val="1"/>
        </dgm:presLayoutVars>
      </dgm:prSet>
      <dgm:spPr/>
    </dgm:pt>
    <dgm:pt modelId="{CFC0DE00-DCE5-954E-919B-C43B1B4CFBD5}" type="pres">
      <dgm:prSet presAssocID="{8A447500-ED82-4D4E-B8AC-0A6AC278CF6A}" presName="spacer" presStyleCnt="0"/>
      <dgm:spPr/>
    </dgm:pt>
    <dgm:pt modelId="{0478E554-81B1-854F-9761-F648CDB96CC8}" type="pres">
      <dgm:prSet presAssocID="{46944617-100C-423B-B526-4503F2AA3A75}" presName="parentText" presStyleLbl="node1" presStyleIdx="1" presStyleCnt="2">
        <dgm:presLayoutVars>
          <dgm:chMax val="0"/>
          <dgm:bulletEnabled val="1"/>
        </dgm:presLayoutVars>
      </dgm:prSet>
      <dgm:spPr/>
    </dgm:pt>
    <dgm:pt modelId="{6678905D-F86D-0B4B-8B7D-4D7A1F91EDFA}" type="pres">
      <dgm:prSet presAssocID="{46944617-100C-423B-B526-4503F2AA3A75}" presName="childText" presStyleLbl="revTx" presStyleIdx="0" presStyleCnt="1">
        <dgm:presLayoutVars>
          <dgm:bulletEnabled val="1"/>
        </dgm:presLayoutVars>
      </dgm:prSet>
      <dgm:spPr/>
    </dgm:pt>
  </dgm:ptLst>
  <dgm:cxnLst>
    <dgm:cxn modelId="{9E450A00-06FC-413B-A0FE-437DA4E707EF}" srcId="{DED75DA4-6901-47AB-8940-385F98ECCF54}" destId="{FA0773B7-B0E3-432B-8C7B-9C0B796FFE36}" srcOrd="0" destOrd="0" parTransId="{CA28ED5A-C766-479A-B53C-41C399E1A837}" sibTransId="{8A447500-ED82-4D4E-B8AC-0A6AC278CF6A}"/>
    <dgm:cxn modelId="{CC3E4C03-052D-464C-9FE0-888BB7C81C12}" type="presOf" srcId="{F4E4B7EB-F094-4D2C-944A-E49D47293B5F}" destId="{6678905D-F86D-0B4B-8B7D-4D7A1F91EDFA}" srcOrd="0" destOrd="0" presId="urn:microsoft.com/office/officeart/2005/8/layout/vList2"/>
    <dgm:cxn modelId="{2ED66925-A5CB-D041-9FD4-2F4E0CAD83EF}" type="presOf" srcId="{1230915F-6BB4-4080-A930-BB59D5BF4A4D}" destId="{6678905D-F86D-0B4B-8B7D-4D7A1F91EDFA}" srcOrd="0" destOrd="1" presId="urn:microsoft.com/office/officeart/2005/8/layout/vList2"/>
    <dgm:cxn modelId="{CF2C542C-D367-4165-AF4F-287B93D44093}" srcId="{DED75DA4-6901-47AB-8940-385F98ECCF54}" destId="{46944617-100C-423B-B526-4503F2AA3A75}" srcOrd="1" destOrd="0" parTransId="{066B7083-400F-4167-8948-F1AABE1969D0}" sibTransId="{414F7DB8-BD38-47AD-A5C9-92F756C8AFBB}"/>
    <dgm:cxn modelId="{41C5073B-E70E-46F6-BDEA-67CCC145332E}" srcId="{46944617-100C-423B-B526-4503F2AA3A75}" destId="{7DE0F3AE-D28A-4098-BF05-3FE848CDCBBD}" srcOrd="3" destOrd="0" parTransId="{58442692-4F59-480A-BEAB-8C3C2AD01874}" sibTransId="{5BF10C5C-30BE-44AF-9A37-CB6EC75A8C91}"/>
    <dgm:cxn modelId="{854EA244-3187-E548-87B9-990A1CDA5D68}" type="presOf" srcId="{DED75DA4-6901-47AB-8940-385F98ECCF54}" destId="{17D18BB0-D08E-AE46-AA3A-77C1C5AC39EC}" srcOrd="0" destOrd="0" presId="urn:microsoft.com/office/officeart/2005/8/layout/vList2"/>
    <dgm:cxn modelId="{787D546E-0674-1E40-924F-CD3602308567}" type="presOf" srcId="{46944617-100C-423B-B526-4503F2AA3A75}" destId="{0478E554-81B1-854F-9761-F648CDB96CC8}" srcOrd="0" destOrd="0" presId="urn:microsoft.com/office/officeart/2005/8/layout/vList2"/>
    <dgm:cxn modelId="{EA183E70-F129-9F42-BC5C-8DF3413C9CD0}" type="presOf" srcId="{FA0773B7-B0E3-432B-8C7B-9C0B796FFE36}" destId="{E46399B9-5560-854E-95FC-BBFC8A11348E}" srcOrd="0" destOrd="0" presId="urn:microsoft.com/office/officeart/2005/8/layout/vList2"/>
    <dgm:cxn modelId="{1696978C-E38F-4AD4-87F6-E45E30FFB4DD}" srcId="{46944617-100C-423B-B526-4503F2AA3A75}" destId="{1230915F-6BB4-4080-A930-BB59D5BF4A4D}" srcOrd="1" destOrd="0" parTransId="{CA0305AA-D5A0-4C73-8831-F2FF9438F8FC}" sibTransId="{72722DEF-D027-4BAF-B109-738CF176E35A}"/>
    <dgm:cxn modelId="{5CAFE891-1898-AC45-A8AB-839174345D3E}" type="presOf" srcId="{7DE0F3AE-D28A-4098-BF05-3FE848CDCBBD}" destId="{6678905D-F86D-0B4B-8B7D-4D7A1F91EDFA}" srcOrd="0" destOrd="3" presId="urn:microsoft.com/office/officeart/2005/8/layout/vList2"/>
    <dgm:cxn modelId="{C21DEF96-1A83-4C5C-B4DD-7D02E2BB4FEC}" srcId="{46944617-100C-423B-B526-4503F2AA3A75}" destId="{F4E4B7EB-F094-4D2C-944A-E49D47293B5F}" srcOrd="0" destOrd="0" parTransId="{7F0BFD8C-13B1-4D13-B66A-D0F7119C1DF8}" sibTransId="{DA93959E-E1A9-4284-8FB0-4120C23CAC41}"/>
    <dgm:cxn modelId="{D302AC9D-19D5-604F-A817-A378AAF1632B}" type="presOf" srcId="{E7E015FA-E885-4CA7-9E0B-157DE23742EC}" destId="{6678905D-F86D-0B4B-8B7D-4D7A1F91EDFA}" srcOrd="0" destOrd="2" presId="urn:microsoft.com/office/officeart/2005/8/layout/vList2"/>
    <dgm:cxn modelId="{647D04B4-CCE7-4EAA-945F-C9112E94684F}" srcId="{46944617-100C-423B-B526-4503F2AA3A75}" destId="{638AF95D-4D45-479B-9911-D850C6C22EF7}" srcOrd="4" destOrd="0" parTransId="{A3D556ED-DD91-429E-BD8A-2CC86F3A9420}" sibTransId="{3F9C9ABF-62C3-4907-A4AE-9AD818B9C423}"/>
    <dgm:cxn modelId="{9FEE5CB4-CB0A-8D43-95C5-94837107422B}" type="presOf" srcId="{638AF95D-4D45-479B-9911-D850C6C22EF7}" destId="{6678905D-F86D-0B4B-8B7D-4D7A1F91EDFA}" srcOrd="0" destOrd="4" presId="urn:microsoft.com/office/officeart/2005/8/layout/vList2"/>
    <dgm:cxn modelId="{32E3E2BE-A9EB-43D5-87A5-0D5CA3B7D1C1}" srcId="{46944617-100C-423B-B526-4503F2AA3A75}" destId="{E7E015FA-E885-4CA7-9E0B-157DE23742EC}" srcOrd="2" destOrd="0" parTransId="{72B3E37A-7E8C-4F02-9F87-3BA2FC038BBF}" sibTransId="{3AFFE3B9-05E3-4561-B683-EDAF5676A9BA}"/>
    <dgm:cxn modelId="{889624C3-4D31-3E46-A9F7-D037704CC856}" type="presParOf" srcId="{17D18BB0-D08E-AE46-AA3A-77C1C5AC39EC}" destId="{E46399B9-5560-854E-95FC-BBFC8A11348E}" srcOrd="0" destOrd="0" presId="urn:microsoft.com/office/officeart/2005/8/layout/vList2"/>
    <dgm:cxn modelId="{FFDF76EB-0351-BE4B-B404-D635E3796A98}" type="presParOf" srcId="{17D18BB0-D08E-AE46-AA3A-77C1C5AC39EC}" destId="{CFC0DE00-DCE5-954E-919B-C43B1B4CFBD5}" srcOrd="1" destOrd="0" presId="urn:microsoft.com/office/officeart/2005/8/layout/vList2"/>
    <dgm:cxn modelId="{38CEEA99-3B41-3349-8A3C-F944991F2FB1}" type="presParOf" srcId="{17D18BB0-D08E-AE46-AA3A-77C1C5AC39EC}" destId="{0478E554-81B1-854F-9761-F648CDB96CC8}" srcOrd="2" destOrd="0" presId="urn:microsoft.com/office/officeart/2005/8/layout/vList2"/>
    <dgm:cxn modelId="{91C6BB6D-37BE-2A40-86DA-2B5E7E917958}" type="presParOf" srcId="{17D18BB0-D08E-AE46-AA3A-77C1C5AC39EC}" destId="{6678905D-F86D-0B4B-8B7D-4D7A1F91EDF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F288C-8A34-4554-9D30-FBEBF3D2F432}">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649B2-3702-4F32-AF44-C365B68BFCE5}">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884586-B327-44B3-8881-F5AF1E25BDBD}">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Introductions</a:t>
          </a:r>
        </a:p>
      </dsp:txBody>
      <dsp:txXfrm>
        <a:off x="1131174" y="4597"/>
        <a:ext cx="5382429" cy="979371"/>
      </dsp:txXfrm>
    </dsp:sp>
    <dsp:sp modelId="{005C4C82-E26A-45D5-8341-B65D9287090E}">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607276-F97F-483E-8ECA-E642EF06C036}">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B164DB-0650-41B3-9DD7-2604E7E4B289}">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dirty="0"/>
            <a:t>What is Risky about Mentoring Programs?</a:t>
          </a:r>
        </a:p>
      </dsp:txBody>
      <dsp:txXfrm>
        <a:off x="1131174" y="1228812"/>
        <a:ext cx="5382429" cy="979371"/>
      </dsp:txXfrm>
    </dsp:sp>
    <dsp:sp modelId="{E855EF40-8095-4AD1-AD67-E6A69663CC49}">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D29925-C113-4E91-9B8C-9BD1A8751FAE}">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CFB019-F650-4452-945C-58912D8C2F1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Elements of Risk Management</a:t>
          </a:r>
        </a:p>
      </dsp:txBody>
      <dsp:txXfrm>
        <a:off x="1131174" y="2453027"/>
        <a:ext cx="5382429" cy="979371"/>
      </dsp:txXfrm>
    </dsp:sp>
    <dsp:sp modelId="{EAA4C5F2-3176-4E23-9299-744CBD6AF47A}">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C864EC-BA08-4EE3-B390-CE61690AAAB5}">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3BE48B-C4A6-4C49-A760-B09F79010297}">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Discussion Questions</a:t>
          </a:r>
        </a:p>
      </dsp:txBody>
      <dsp:txXfrm>
        <a:off x="1131174" y="3677241"/>
        <a:ext cx="5382429" cy="979371"/>
      </dsp:txXfrm>
    </dsp:sp>
    <dsp:sp modelId="{4BB3F12F-ED23-40C1-A175-34F0D1E194B6}">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7B7982-F9D7-435B-8DBB-29977978580E}">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A4396B-C6A9-49EF-B7E4-9124FCCCF3EC}">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Closing and Next Steps</a:t>
          </a:r>
        </a:p>
      </dsp:txBody>
      <dsp:txXfrm>
        <a:off x="1131174" y="4901456"/>
        <a:ext cx="5382429" cy="9793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BB47D-0F22-4A40-80BA-1AFD84674ABA}">
      <dsp:nvSpPr>
        <dsp:cNvPr id="0" name=""/>
        <dsp:cNvSpPr/>
      </dsp:nvSpPr>
      <dsp:spPr>
        <a:xfrm>
          <a:off x="0" y="38484"/>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Screening and selection of participants</a:t>
          </a:r>
        </a:p>
      </dsp:txBody>
      <dsp:txXfrm>
        <a:off x="31613" y="70097"/>
        <a:ext cx="10452374" cy="584369"/>
      </dsp:txXfrm>
    </dsp:sp>
    <dsp:sp modelId="{AE0E55B1-3061-9F4E-8665-433AC359D3E6}">
      <dsp:nvSpPr>
        <dsp:cNvPr id="0" name=""/>
        <dsp:cNvSpPr/>
      </dsp:nvSpPr>
      <dsp:spPr>
        <a:xfrm>
          <a:off x="0" y="763839"/>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Development of operating policies</a:t>
          </a:r>
        </a:p>
      </dsp:txBody>
      <dsp:txXfrm>
        <a:off x="31613" y="795452"/>
        <a:ext cx="10452374" cy="584369"/>
      </dsp:txXfrm>
    </dsp:sp>
    <dsp:sp modelId="{B785FD11-833E-8145-B73E-A07CA98E9AEA}">
      <dsp:nvSpPr>
        <dsp:cNvPr id="0" name=""/>
        <dsp:cNvSpPr/>
      </dsp:nvSpPr>
      <dsp:spPr>
        <a:xfrm>
          <a:off x="0" y="1489194"/>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Training of participants</a:t>
          </a:r>
        </a:p>
      </dsp:txBody>
      <dsp:txXfrm>
        <a:off x="31613" y="1520807"/>
        <a:ext cx="10452374" cy="584369"/>
      </dsp:txXfrm>
    </dsp:sp>
    <dsp:sp modelId="{3A5928B4-9044-CA40-8DBD-B091EA0B6610}">
      <dsp:nvSpPr>
        <dsp:cNvPr id="0" name=""/>
        <dsp:cNvSpPr/>
      </dsp:nvSpPr>
      <dsp:spPr>
        <a:xfrm>
          <a:off x="0" y="2214549"/>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Monitoring and support of participants</a:t>
          </a:r>
        </a:p>
      </dsp:txBody>
      <dsp:txXfrm>
        <a:off x="31613" y="2246162"/>
        <a:ext cx="10452374" cy="584369"/>
      </dsp:txXfrm>
    </dsp:sp>
    <dsp:sp modelId="{EE5E9219-4FF2-934E-A34A-345E5D8CFE9B}">
      <dsp:nvSpPr>
        <dsp:cNvPr id="0" name=""/>
        <dsp:cNvSpPr/>
      </dsp:nvSpPr>
      <dsp:spPr>
        <a:xfrm>
          <a:off x="0" y="2939904"/>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Procedures for handling crises</a:t>
          </a:r>
        </a:p>
      </dsp:txBody>
      <dsp:txXfrm>
        <a:off x="31613" y="2971517"/>
        <a:ext cx="10452374" cy="584369"/>
      </dsp:txXfrm>
    </dsp:sp>
    <dsp:sp modelId="{4061162C-D0A5-B043-A57E-9310941361F8}">
      <dsp:nvSpPr>
        <dsp:cNvPr id="0" name=""/>
        <dsp:cNvSpPr/>
      </dsp:nvSpPr>
      <dsp:spPr>
        <a:xfrm>
          <a:off x="0" y="3665259"/>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Others?</a:t>
          </a:r>
        </a:p>
      </dsp:txBody>
      <dsp:txXfrm>
        <a:off x="31613" y="3696872"/>
        <a:ext cx="10452374" cy="5843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44B42-3CF1-864F-8158-004A41454566}">
      <dsp:nvSpPr>
        <dsp:cNvPr id="0" name=""/>
        <dsp:cNvSpPr/>
      </dsp:nvSpPr>
      <dsp:spPr>
        <a:xfrm>
          <a:off x="3286" y="64208"/>
          <a:ext cx="3203971" cy="112409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t>The Plan:</a:t>
          </a:r>
        </a:p>
      </dsp:txBody>
      <dsp:txXfrm>
        <a:off x="3286" y="64208"/>
        <a:ext cx="3203971" cy="1124092"/>
      </dsp:txXfrm>
    </dsp:sp>
    <dsp:sp modelId="{B97730A0-9641-7A44-87B0-39687AA086F2}">
      <dsp:nvSpPr>
        <dsp:cNvPr id="0" name=""/>
        <dsp:cNvSpPr/>
      </dsp:nvSpPr>
      <dsp:spPr>
        <a:xfrm>
          <a:off x="3286" y="1188301"/>
          <a:ext cx="3203971" cy="37798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Outlines the procedure(s) to be taken if a concern or accusation of inappropriate contact occurs or if something happens in the organization.</a:t>
          </a:r>
        </a:p>
      </dsp:txBody>
      <dsp:txXfrm>
        <a:off x="3286" y="1188301"/>
        <a:ext cx="3203971" cy="3779865"/>
      </dsp:txXfrm>
    </dsp:sp>
    <dsp:sp modelId="{CC195CC4-7FA2-A944-961A-D214B91ECC3F}">
      <dsp:nvSpPr>
        <dsp:cNvPr id="0" name=""/>
        <dsp:cNvSpPr/>
      </dsp:nvSpPr>
      <dsp:spPr>
        <a:xfrm>
          <a:off x="3655814" y="64208"/>
          <a:ext cx="3203971" cy="112409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The What: </a:t>
          </a:r>
        </a:p>
        <a:p>
          <a:pPr marL="0" lvl="0" indent="0" algn="ctr" defTabSz="1200150">
            <a:lnSpc>
              <a:spcPct val="90000"/>
            </a:lnSpc>
            <a:spcBef>
              <a:spcPct val="0"/>
            </a:spcBef>
            <a:spcAft>
              <a:spcPct val="35000"/>
            </a:spcAft>
            <a:buNone/>
          </a:pPr>
          <a:r>
            <a:rPr lang="en-US" sz="2700" kern="1200" dirty="0"/>
            <a:t>(a few examples)</a:t>
          </a:r>
        </a:p>
      </dsp:txBody>
      <dsp:txXfrm>
        <a:off x="3655814" y="64208"/>
        <a:ext cx="3203971" cy="1124092"/>
      </dsp:txXfrm>
    </dsp:sp>
    <dsp:sp modelId="{39876889-9114-644C-92BF-A1F1EED367AF}">
      <dsp:nvSpPr>
        <dsp:cNvPr id="0" name=""/>
        <dsp:cNvSpPr/>
      </dsp:nvSpPr>
      <dsp:spPr>
        <a:xfrm>
          <a:off x="3655814" y="1188301"/>
          <a:ext cx="3203971" cy="37798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Mandatory Reporters</a:t>
          </a:r>
        </a:p>
        <a:p>
          <a:pPr marL="228600" lvl="1" indent="-228600" algn="l" defTabSz="1200150">
            <a:lnSpc>
              <a:spcPct val="90000"/>
            </a:lnSpc>
            <a:spcBef>
              <a:spcPct val="0"/>
            </a:spcBef>
            <a:spcAft>
              <a:spcPct val="15000"/>
            </a:spcAft>
            <a:buChar char="•"/>
          </a:pPr>
          <a:r>
            <a:rPr lang="en-US" sz="2700" kern="1200"/>
            <a:t>Finance</a:t>
          </a:r>
        </a:p>
        <a:p>
          <a:pPr marL="228600" lvl="1" indent="-228600" algn="l" defTabSz="1200150">
            <a:lnSpc>
              <a:spcPct val="90000"/>
            </a:lnSpc>
            <a:spcBef>
              <a:spcPct val="0"/>
            </a:spcBef>
            <a:spcAft>
              <a:spcPct val="15000"/>
            </a:spcAft>
            <a:buChar char="•"/>
          </a:pPr>
          <a:r>
            <a:rPr lang="en-US" sz="2700" kern="1200"/>
            <a:t>Building and grounds</a:t>
          </a:r>
        </a:p>
        <a:p>
          <a:pPr marL="228600" lvl="1" indent="-228600" algn="l" defTabSz="1200150">
            <a:lnSpc>
              <a:spcPct val="90000"/>
            </a:lnSpc>
            <a:spcBef>
              <a:spcPct val="0"/>
            </a:spcBef>
            <a:spcAft>
              <a:spcPct val="15000"/>
            </a:spcAft>
            <a:buChar char="•"/>
          </a:pPr>
          <a:r>
            <a:rPr lang="en-US" sz="2700" kern="1200"/>
            <a:t>Internet control</a:t>
          </a:r>
        </a:p>
        <a:p>
          <a:pPr marL="228600" lvl="1" indent="-228600" algn="l" defTabSz="1200150">
            <a:lnSpc>
              <a:spcPct val="90000"/>
            </a:lnSpc>
            <a:spcBef>
              <a:spcPct val="0"/>
            </a:spcBef>
            <a:spcAft>
              <a:spcPct val="15000"/>
            </a:spcAft>
            <a:buChar char="•"/>
          </a:pPr>
          <a:r>
            <a:rPr lang="en-US" sz="2700" kern="1200"/>
            <a:t>Governance and Administration </a:t>
          </a:r>
        </a:p>
      </dsp:txBody>
      <dsp:txXfrm>
        <a:off x="3655814" y="1188301"/>
        <a:ext cx="3203971" cy="3779865"/>
      </dsp:txXfrm>
    </dsp:sp>
    <dsp:sp modelId="{A3D87A99-6636-ED4E-9971-673BF4BE85B1}">
      <dsp:nvSpPr>
        <dsp:cNvPr id="0" name=""/>
        <dsp:cNvSpPr/>
      </dsp:nvSpPr>
      <dsp:spPr>
        <a:xfrm>
          <a:off x="7308342" y="64208"/>
          <a:ext cx="3203971" cy="112409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t>The When:</a:t>
          </a:r>
        </a:p>
      </dsp:txBody>
      <dsp:txXfrm>
        <a:off x="7308342" y="64208"/>
        <a:ext cx="3203971" cy="1124092"/>
      </dsp:txXfrm>
    </dsp:sp>
    <dsp:sp modelId="{8971B85F-C3BA-0B49-9A9A-CA9E2321409D}">
      <dsp:nvSpPr>
        <dsp:cNvPr id="0" name=""/>
        <dsp:cNvSpPr/>
      </dsp:nvSpPr>
      <dsp:spPr>
        <a:xfrm>
          <a:off x="7308342" y="1188301"/>
          <a:ext cx="3203971" cy="37798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Staff Retreats</a:t>
          </a:r>
        </a:p>
        <a:p>
          <a:pPr marL="228600" lvl="1" indent="-228600" algn="l" defTabSz="1200150">
            <a:lnSpc>
              <a:spcPct val="90000"/>
            </a:lnSpc>
            <a:spcBef>
              <a:spcPct val="0"/>
            </a:spcBef>
            <a:spcAft>
              <a:spcPct val="15000"/>
            </a:spcAft>
            <a:buChar char="•"/>
          </a:pPr>
          <a:r>
            <a:rPr lang="en-US" sz="2700" kern="1200"/>
            <a:t>Orientation and Training</a:t>
          </a:r>
        </a:p>
      </dsp:txBody>
      <dsp:txXfrm>
        <a:off x="7308342" y="1188301"/>
        <a:ext cx="3203971" cy="3779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9AA21-116B-4E64-B7B3-ED30DDA31340}">
      <dsp:nvSpPr>
        <dsp:cNvPr id="0" name=""/>
        <dsp:cNvSpPr/>
      </dsp:nvSpPr>
      <dsp:spPr>
        <a:xfrm>
          <a:off x="0" y="719"/>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54BDF1-E37D-4A6D-9481-5167403DE2AF}">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920612-320A-4512-AA5E-1E04A80D0341}">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a:t>Risk management as applied to mentoring programs</a:t>
          </a:r>
        </a:p>
      </dsp:txBody>
      <dsp:txXfrm>
        <a:off x="1945450" y="719"/>
        <a:ext cx="4643240" cy="1684372"/>
      </dsp:txXfrm>
    </dsp:sp>
    <dsp:sp modelId="{4A4C74ED-1254-4349-89BB-518A73A198D5}">
      <dsp:nvSpPr>
        <dsp:cNvPr id="0" name=""/>
        <dsp:cNvSpPr/>
      </dsp:nvSpPr>
      <dsp:spPr>
        <a:xfrm>
          <a:off x="0" y="2106185"/>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DD335B-A00B-478A-83D8-63C62780567E}">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6183CB-CE19-4E35-9B39-9D21B58D20D2}">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Practical application of the Risk Management Process</a:t>
          </a:r>
        </a:p>
      </dsp:txBody>
      <dsp:txXfrm>
        <a:off x="1945450" y="2106185"/>
        <a:ext cx="4643240" cy="1684372"/>
      </dsp:txXfrm>
    </dsp:sp>
    <dsp:sp modelId="{0CE8C5A8-AC9C-471E-8BC5-821EAE5F7E99}">
      <dsp:nvSpPr>
        <dsp:cNvPr id="0" name=""/>
        <dsp:cNvSpPr/>
      </dsp:nvSpPr>
      <dsp:spPr>
        <a:xfrm>
          <a:off x="0" y="4211650"/>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11CA5-ABF6-4886-B144-81AABEBA5F9A}">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9FAD60-9F57-4E75-888E-EC509E981ABC}">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a:t>Tools for risk identification and mitigation </a:t>
          </a:r>
        </a:p>
      </dsp:txBody>
      <dsp:txXfrm>
        <a:off x="1945450" y="4211650"/>
        <a:ext cx="4643240" cy="1684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569B7-D6BF-9A43-9247-C3A4DEF72DB5}">
      <dsp:nvSpPr>
        <dsp:cNvPr id="0" name=""/>
        <dsp:cNvSpPr/>
      </dsp:nvSpPr>
      <dsp:spPr>
        <a:xfrm>
          <a:off x="0" y="14679"/>
          <a:ext cx="5314543"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People </a:t>
          </a:r>
        </a:p>
      </dsp:txBody>
      <dsp:txXfrm>
        <a:off x="37467" y="52146"/>
        <a:ext cx="5239609" cy="692586"/>
      </dsp:txXfrm>
    </dsp:sp>
    <dsp:sp modelId="{1E4CF996-CBBB-7B4C-8E73-7AB8B8342CF0}">
      <dsp:nvSpPr>
        <dsp:cNvPr id="0" name=""/>
        <dsp:cNvSpPr/>
      </dsp:nvSpPr>
      <dsp:spPr>
        <a:xfrm>
          <a:off x="0" y="874359"/>
          <a:ext cx="5314543" cy="76752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Property</a:t>
          </a:r>
        </a:p>
      </dsp:txBody>
      <dsp:txXfrm>
        <a:off x="37467" y="911826"/>
        <a:ext cx="5239609" cy="692586"/>
      </dsp:txXfrm>
    </dsp:sp>
    <dsp:sp modelId="{59BEA803-6B65-EB4B-B6F0-1F46C2A36C22}">
      <dsp:nvSpPr>
        <dsp:cNvPr id="0" name=""/>
        <dsp:cNvSpPr/>
      </dsp:nvSpPr>
      <dsp:spPr>
        <a:xfrm>
          <a:off x="0" y="1734039"/>
          <a:ext cx="5314543" cy="76752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Income</a:t>
          </a:r>
        </a:p>
      </dsp:txBody>
      <dsp:txXfrm>
        <a:off x="37467" y="1771506"/>
        <a:ext cx="5239609" cy="692586"/>
      </dsp:txXfrm>
    </dsp:sp>
    <dsp:sp modelId="{B3D9D54F-20C7-1342-B69F-358F392215A9}">
      <dsp:nvSpPr>
        <dsp:cNvPr id="0" name=""/>
        <dsp:cNvSpPr/>
      </dsp:nvSpPr>
      <dsp:spPr>
        <a:xfrm>
          <a:off x="0" y="2593720"/>
          <a:ext cx="5314543" cy="767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Goodwill</a:t>
          </a:r>
        </a:p>
      </dsp:txBody>
      <dsp:txXfrm>
        <a:off x="37467" y="2631187"/>
        <a:ext cx="5239609"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75FAF-D542-9A4E-B073-B510DDCB46C3}">
      <dsp:nvSpPr>
        <dsp:cNvPr id="0" name=""/>
        <dsp:cNvSpPr/>
      </dsp:nvSpPr>
      <dsp:spPr>
        <a:xfrm>
          <a:off x="0" y="90674"/>
          <a:ext cx="5905500" cy="839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Identify Risks</a:t>
          </a:r>
        </a:p>
      </dsp:txBody>
      <dsp:txXfrm>
        <a:off x="40980" y="131654"/>
        <a:ext cx="5823540" cy="757514"/>
      </dsp:txXfrm>
    </dsp:sp>
    <dsp:sp modelId="{06803EAD-4142-934C-9E74-0095A6EA250C}">
      <dsp:nvSpPr>
        <dsp:cNvPr id="0" name=""/>
        <dsp:cNvSpPr/>
      </dsp:nvSpPr>
      <dsp:spPr>
        <a:xfrm>
          <a:off x="0" y="1030949"/>
          <a:ext cx="5905500" cy="839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Evaluate Risks</a:t>
          </a:r>
        </a:p>
      </dsp:txBody>
      <dsp:txXfrm>
        <a:off x="40980" y="1071929"/>
        <a:ext cx="5823540" cy="757514"/>
      </dsp:txXfrm>
    </dsp:sp>
    <dsp:sp modelId="{DF04F49D-BADA-1645-9485-3B107E079AF3}">
      <dsp:nvSpPr>
        <dsp:cNvPr id="0" name=""/>
        <dsp:cNvSpPr/>
      </dsp:nvSpPr>
      <dsp:spPr>
        <a:xfrm>
          <a:off x="0" y="1870424"/>
          <a:ext cx="5905500" cy="94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0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Think likelihood of occurrence</a:t>
          </a:r>
        </a:p>
        <a:p>
          <a:pPr marL="228600" lvl="1" indent="-228600" algn="l" defTabSz="1200150">
            <a:lnSpc>
              <a:spcPct val="90000"/>
            </a:lnSpc>
            <a:spcBef>
              <a:spcPct val="0"/>
            </a:spcBef>
            <a:spcAft>
              <a:spcPct val="20000"/>
            </a:spcAft>
            <a:buChar char="•"/>
          </a:pPr>
          <a:r>
            <a:rPr lang="en-US" sz="2700" kern="1200"/>
            <a:t>Magnitude of harm</a:t>
          </a:r>
        </a:p>
      </dsp:txBody>
      <dsp:txXfrm>
        <a:off x="0" y="1870424"/>
        <a:ext cx="5905500" cy="941850"/>
      </dsp:txXfrm>
    </dsp:sp>
    <dsp:sp modelId="{1B5567D2-DEF4-CC4A-B82D-C83C71E2AFBB}">
      <dsp:nvSpPr>
        <dsp:cNvPr id="0" name=""/>
        <dsp:cNvSpPr/>
      </dsp:nvSpPr>
      <dsp:spPr>
        <a:xfrm>
          <a:off x="0" y="2812274"/>
          <a:ext cx="5905500" cy="839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Control Risks</a:t>
          </a:r>
        </a:p>
      </dsp:txBody>
      <dsp:txXfrm>
        <a:off x="40980" y="2853254"/>
        <a:ext cx="5823540" cy="757514"/>
      </dsp:txXfrm>
    </dsp:sp>
    <dsp:sp modelId="{83C2BB37-611F-004C-9427-4CA64E360C1B}">
      <dsp:nvSpPr>
        <dsp:cNvPr id="0" name=""/>
        <dsp:cNvSpPr/>
      </dsp:nvSpPr>
      <dsp:spPr>
        <a:xfrm>
          <a:off x="0" y="3651749"/>
          <a:ext cx="5905500" cy="184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0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Stop the activity</a:t>
          </a:r>
        </a:p>
        <a:p>
          <a:pPr marL="228600" lvl="1" indent="-228600" algn="l" defTabSz="1200150">
            <a:lnSpc>
              <a:spcPct val="90000"/>
            </a:lnSpc>
            <a:spcBef>
              <a:spcPct val="0"/>
            </a:spcBef>
            <a:spcAft>
              <a:spcPct val="20000"/>
            </a:spcAft>
            <a:buChar char="•"/>
          </a:pPr>
          <a:r>
            <a:rPr lang="en-US" sz="2700" kern="1200"/>
            <a:t>Eliminate the risks</a:t>
          </a:r>
        </a:p>
        <a:p>
          <a:pPr marL="228600" lvl="1" indent="-228600" algn="l" defTabSz="1200150">
            <a:lnSpc>
              <a:spcPct val="90000"/>
            </a:lnSpc>
            <a:spcBef>
              <a:spcPct val="0"/>
            </a:spcBef>
            <a:spcAft>
              <a:spcPct val="20000"/>
            </a:spcAft>
            <a:buChar char="•"/>
          </a:pPr>
          <a:r>
            <a:rPr lang="en-US" sz="2700" kern="1200"/>
            <a:t>Minimize harm</a:t>
          </a:r>
        </a:p>
        <a:p>
          <a:pPr marL="228600" lvl="1" indent="-228600" algn="l" defTabSz="1200150">
            <a:lnSpc>
              <a:spcPct val="90000"/>
            </a:lnSpc>
            <a:spcBef>
              <a:spcPct val="0"/>
            </a:spcBef>
            <a:spcAft>
              <a:spcPct val="20000"/>
            </a:spcAft>
            <a:buChar char="•"/>
          </a:pPr>
          <a:r>
            <a:rPr lang="en-US" sz="2700" kern="1200"/>
            <a:t>Transfer liability</a:t>
          </a:r>
        </a:p>
      </dsp:txBody>
      <dsp:txXfrm>
        <a:off x="0" y="3651749"/>
        <a:ext cx="5905500" cy="1847475"/>
      </dsp:txXfrm>
    </dsp:sp>
    <dsp:sp modelId="{8999E3D0-96A0-C547-A2BE-E6B443FA9DDF}">
      <dsp:nvSpPr>
        <dsp:cNvPr id="0" name=""/>
        <dsp:cNvSpPr/>
      </dsp:nvSpPr>
      <dsp:spPr>
        <a:xfrm>
          <a:off x="0" y="5499225"/>
          <a:ext cx="5905500" cy="839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Review</a:t>
          </a:r>
        </a:p>
      </dsp:txBody>
      <dsp:txXfrm>
        <a:off x="40980" y="5540205"/>
        <a:ext cx="5823540" cy="7575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5CA7-1B26-2E4E-A59D-52CD9BBBF956}">
      <dsp:nvSpPr>
        <dsp:cNvPr id="0" name=""/>
        <dsp:cNvSpPr/>
      </dsp:nvSpPr>
      <dsp:spPr>
        <a:xfrm>
          <a:off x="582645"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Volunteer Application </a:t>
          </a:r>
        </a:p>
      </dsp:txBody>
      <dsp:txXfrm>
        <a:off x="582645" y="1178"/>
        <a:ext cx="2174490" cy="1304694"/>
      </dsp:txXfrm>
    </dsp:sp>
    <dsp:sp modelId="{F6295A13-1582-EF4E-9E5B-CB39B6BC17E9}">
      <dsp:nvSpPr>
        <dsp:cNvPr id="0" name=""/>
        <dsp:cNvSpPr/>
      </dsp:nvSpPr>
      <dsp:spPr>
        <a:xfrm>
          <a:off x="297458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Job Description </a:t>
          </a:r>
        </a:p>
      </dsp:txBody>
      <dsp:txXfrm>
        <a:off x="2974584" y="1178"/>
        <a:ext cx="2174490" cy="1304694"/>
      </dsp:txXfrm>
    </dsp:sp>
    <dsp:sp modelId="{71DFC66F-8AAB-2D42-9ADC-621F55A15252}">
      <dsp:nvSpPr>
        <dsp:cNvPr id="0" name=""/>
        <dsp:cNvSpPr/>
      </dsp:nvSpPr>
      <dsp:spPr>
        <a:xfrm>
          <a:off x="536652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Personal Interview</a:t>
          </a:r>
        </a:p>
      </dsp:txBody>
      <dsp:txXfrm>
        <a:off x="5366524" y="1178"/>
        <a:ext cx="2174490" cy="1304694"/>
      </dsp:txXfrm>
    </dsp:sp>
    <dsp:sp modelId="{F181CE36-23BF-1041-9568-F00AB94B1515}">
      <dsp:nvSpPr>
        <dsp:cNvPr id="0" name=""/>
        <dsp:cNvSpPr/>
      </dsp:nvSpPr>
      <dsp:spPr>
        <a:xfrm>
          <a:off x="775846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Reference Checks</a:t>
          </a:r>
        </a:p>
      </dsp:txBody>
      <dsp:txXfrm>
        <a:off x="7758464" y="1178"/>
        <a:ext cx="2174490" cy="1304694"/>
      </dsp:txXfrm>
    </dsp:sp>
    <dsp:sp modelId="{DEAF8B17-75A1-0943-9D3A-73CE04178E82}">
      <dsp:nvSpPr>
        <dsp:cNvPr id="0" name=""/>
        <dsp:cNvSpPr/>
      </dsp:nvSpPr>
      <dsp:spPr>
        <a:xfrm>
          <a:off x="582645"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Background Checks</a:t>
          </a:r>
        </a:p>
      </dsp:txBody>
      <dsp:txXfrm>
        <a:off x="582645" y="1523321"/>
        <a:ext cx="2174490" cy="1304694"/>
      </dsp:txXfrm>
    </dsp:sp>
    <dsp:sp modelId="{B689AA8E-CB06-1B4F-9AA4-92369E61E8A8}">
      <dsp:nvSpPr>
        <dsp:cNvPr id="0" name=""/>
        <dsp:cNvSpPr/>
      </dsp:nvSpPr>
      <dsp:spPr>
        <a:xfrm>
          <a:off x="297458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Home Visit</a:t>
          </a:r>
        </a:p>
      </dsp:txBody>
      <dsp:txXfrm>
        <a:off x="2974584" y="1523321"/>
        <a:ext cx="2174490" cy="1304694"/>
      </dsp:txXfrm>
    </dsp:sp>
    <dsp:sp modelId="{6B3FAC36-645D-BD49-90F9-52D326F61C63}">
      <dsp:nvSpPr>
        <dsp:cNvPr id="0" name=""/>
        <dsp:cNvSpPr/>
      </dsp:nvSpPr>
      <dsp:spPr>
        <a:xfrm>
          <a:off x="536652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Driving Record</a:t>
          </a:r>
        </a:p>
      </dsp:txBody>
      <dsp:txXfrm>
        <a:off x="5366524" y="1523321"/>
        <a:ext cx="2174490" cy="1304694"/>
      </dsp:txXfrm>
    </dsp:sp>
    <dsp:sp modelId="{50B405E6-835D-5749-BCC4-FFB139C61AD2}">
      <dsp:nvSpPr>
        <dsp:cNvPr id="0" name=""/>
        <dsp:cNvSpPr/>
      </dsp:nvSpPr>
      <dsp:spPr>
        <a:xfrm>
          <a:off x="775846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Insurance Verification </a:t>
          </a:r>
        </a:p>
      </dsp:txBody>
      <dsp:txXfrm>
        <a:off x="7758464" y="1523321"/>
        <a:ext cx="2174490" cy="1304694"/>
      </dsp:txXfrm>
    </dsp:sp>
    <dsp:sp modelId="{872FAA4F-C55F-EB4B-9C0D-E314EFC1B3D0}">
      <dsp:nvSpPr>
        <dsp:cNvPr id="0" name=""/>
        <dsp:cNvSpPr/>
      </dsp:nvSpPr>
      <dsp:spPr>
        <a:xfrm>
          <a:off x="417055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Training </a:t>
          </a:r>
        </a:p>
      </dsp:txBody>
      <dsp:txXfrm>
        <a:off x="4170554" y="3045465"/>
        <a:ext cx="2174490" cy="1304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7843C-E0BA-4545-A9FC-C739F58E3118}">
      <dsp:nvSpPr>
        <dsp:cNvPr id="0" name=""/>
        <dsp:cNvSpPr/>
      </dsp:nvSpPr>
      <dsp:spPr>
        <a:xfrm>
          <a:off x="0"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Isolated or unsupervised settings</a:t>
          </a:r>
        </a:p>
      </dsp:txBody>
      <dsp:txXfrm>
        <a:off x="0" y="39687"/>
        <a:ext cx="3286125" cy="1971675"/>
      </dsp:txXfrm>
    </dsp:sp>
    <dsp:sp modelId="{AAF752D0-DFE0-8347-A1B8-403D984A7ED5}">
      <dsp:nvSpPr>
        <dsp:cNvPr id="0" name=""/>
        <dsp:cNvSpPr/>
      </dsp:nvSpPr>
      <dsp:spPr>
        <a:xfrm>
          <a:off x="3614737"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Drive participants</a:t>
          </a:r>
        </a:p>
      </dsp:txBody>
      <dsp:txXfrm>
        <a:off x="3614737" y="39687"/>
        <a:ext cx="3286125" cy="1971675"/>
      </dsp:txXfrm>
    </dsp:sp>
    <dsp:sp modelId="{8366C547-1A30-5F44-9D15-45B7858AABE3}">
      <dsp:nvSpPr>
        <dsp:cNvPr id="0" name=""/>
        <dsp:cNvSpPr/>
      </dsp:nvSpPr>
      <dsp:spPr>
        <a:xfrm>
          <a:off x="7229475"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Access to private homes</a:t>
          </a:r>
        </a:p>
      </dsp:txBody>
      <dsp:txXfrm>
        <a:off x="7229475" y="39687"/>
        <a:ext cx="3286125" cy="1971675"/>
      </dsp:txXfrm>
    </dsp:sp>
    <dsp:sp modelId="{5EAA68BB-07D5-6941-BF8D-CD8F11AAB69C}">
      <dsp:nvSpPr>
        <dsp:cNvPr id="0" name=""/>
        <dsp:cNvSpPr/>
      </dsp:nvSpPr>
      <dsp:spPr>
        <a:xfrm>
          <a:off x="0"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Position of authority</a:t>
          </a:r>
        </a:p>
      </dsp:txBody>
      <dsp:txXfrm>
        <a:off x="0" y="2339975"/>
        <a:ext cx="3286125" cy="1971675"/>
      </dsp:txXfrm>
    </dsp:sp>
    <dsp:sp modelId="{FEE76549-22A7-9E45-948D-81CFD1D1E3BE}">
      <dsp:nvSpPr>
        <dsp:cNvPr id="0" name=""/>
        <dsp:cNvSpPr/>
      </dsp:nvSpPr>
      <dsp:spPr>
        <a:xfrm>
          <a:off x="3614737"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Access to sensitive information </a:t>
          </a:r>
        </a:p>
      </dsp:txBody>
      <dsp:txXfrm>
        <a:off x="3614737" y="2339975"/>
        <a:ext cx="3286125" cy="1971675"/>
      </dsp:txXfrm>
    </dsp:sp>
    <dsp:sp modelId="{3479252B-8B22-2A4A-A81C-4AEA0BBBF860}">
      <dsp:nvSpPr>
        <dsp:cNvPr id="0" name=""/>
        <dsp:cNvSpPr/>
      </dsp:nvSpPr>
      <dsp:spPr>
        <a:xfrm>
          <a:off x="7229475"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Handles the organization’s money</a:t>
          </a:r>
        </a:p>
      </dsp:txBody>
      <dsp:txXfrm>
        <a:off x="7229475" y="23399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07969-EDFA-4A77-A6D8-0D10530DF92E}">
      <dsp:nvSpPr>
        <dsp:cNvPr id="0" name=""/>
        <dsp:cNvSpPr/>
      </dsp:nvSpPr>
      <dsp:spPr>
        <a:xfrm>
          <a:off x="0" y="5695"/>
          <a:ext cx="10515600" cy="7692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B657A-828D-421A-BBDF-B248A8FE6339}">
      <dsp:nvSpPr>
        <dsp:cNvPr id="0" name=""/>
        <dsp:cNvSpPr/>
      </dsp:nvSpPr>
      <dsp:spPr>
        <a:xfrm>
          <a:off x="232692" y="178772"/>
          <a:ext cx="423077" cy="4230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9290ED-E9C6-4BBF-B2A4-BC64A86A6490}">
      <dsp:nvSpPr>
        <dsp:cNvPr id="0" name=""/>
        <dsp:cNvSpPr/>
      </dsp:nvSpPr>
      <dsp:spPr>
        <a:xfrm>
          <a:off x="888461" y="5695"/>
          <a:ext cx="9626269" cy="76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10" tIns="81410" rIns="81410" bIns="81410" numCol="1" spcCol="1270" anchor="ctr" anchorCtr="0">
          <a:noAutofit/>
        </a:bodyPr>
        <a:lstStyle/>
        <a:p>
          <a:pPr marL="0" lvl="0" indent="0" algn="l" defTabSz="844550">
            <a:lnSpc>
              <a:spcPct val="100000"/>
            </a:lnSpc>
            <a:spcBef>
              <a:spcPct val="0"/>
            </a:spcBef>
            <a:spcAft>
              <a:spcPct val="35000"/>
            </a:spcAft>
            <a:buNone/>
          </a:pPr>
          <a:r>
            <a:rPr lang="en-US" sz="1900" kern="1200"/>
            <a:t>Think beyond “The Mentoring Relationship”</a:t>
          </a:r>
        </a:p>
      </dsp:txBody>
      <dsp:txXfrm>
        <a:off x="888461" y="5695"/>
        <a:ext cx="9626269" cy="769230"/>
      </dsp:txXfrm>
    </dsp:sp>
    <dsp:sp modelId="{B39690C5-2FEA-401C-A650-25540ACE2AE1}">
      <dsp:nvSpPr>
        <dsp:cNvPr id="0" name=""/>
        <dsp:cNvSpPr/>
      </dsp:nvSpPr>
      <dsp:spPr>
        <a:xfrm>
          <a:off x="0" y="967234"/>
          <a:ext cx="10515600" cy="7692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C1BE8-FB1B-434B-B0F6-11E74239D930}">
      <dsp:nvSpPr>
        <dsp:cNvPr id="0" name=""/>
        <dsp:cNvSpPr/>
      </dsp:nvSpPr>
      <dsp:spPr>
        <a:xfrm>
          <a:off x="232692" y="1140311"/>
          <a:ext cx="423077" cy="4230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6A993-D772-46DC-9FA6-8B894C5B2938}">
      <dsp:nvSpPr>
        <dsp:cNvPr id="0" name=""/>
        <dsp:cNvSpPr/>
      </dsp:nvSpPr>
      <dsp:spPr>
        <a:xfrm>
          <a:off x="888461" y="967234"/>
          <a:ext cx="9626269" cy="76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10" tIns="81410" rIns="81410" bIns="81410" numCol="1" spcCol="1270" anchor="ctr" anchorCtr="0">
          <a:noAutofit/>
        </a:bodyPr>
        <a:lstStyle/>
        <a:p>
          <a:pPr marL="0" lvl="0" indent="0" algn="l" defTabSz="844550">
            <a:lnSpc>
              <a:spcPct val="100000"/>
            </a:lnSpc>
            <a:spcBef>
              <a:spcPct val="0"/>
            </a:spcBef>
            <a:spcAft>
              <a:spcPct val="35000"/>
            </a:spcAft>
            <a:buNone/>
          </a:pPr>
          <a:r>
            <a:rPr lang="en-US" sz="1900" kern="1200"/>
            <a:t>Take an inventory of risk through a risk assessment </a:t>
          </a:r>
        </a:p>
      </dsp:txBody>
      <dsp:txXfrm>
        <a:off x="888461" y="967234"/>
        <a:ext cx="9626269" cy="769230"/>
      </dsp:txXfrm>
    </dsp:sp>
    <dsp:sp modelId="{EBB054CF-0743-4CF7-957A-D387AC46A555}">
      <dsp:nvSpPr>
        <dsp:cNvPr id="0" name=""/>
        <dsp:cNvSpPr/>
      </dsp:nvSpPr>
      <dsp:spPr>
        <a:xfrm>
          <a:off x="0" y="1928772"/>
          <a:ext cx="10515600" cy="24168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F1C74-FF0C-4710-B17F-559FC6FDCF2E}">
      <dsp:nvSpPr>
        <dsp:cNvPr id="0" name=""/>
        <dsp:cNvSpPr/>
      </dsp:nvSpPr>
      <dsp:spPr>
        <a:xfrm>
          <a:off x="232692" y="2925669"/>
          <a:ext cx="423077" cy="4230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CF478-415E-420F-A3BF-EE0091ABC04C}">
      <dsp:nvSpPr>
        <dsp:cNvPr id="0" name=""/>
        <dsp:cNvSpPr/>
      </dsp:nvSpPr>
      <dsp:spPr>
        <a:xfrm>
          <a:off x="888461" y="2752592"/>
          <a:ext cx="4732020" cy="76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10" tIns="81410" rIns="81410" bIns="81410" numCol="1" spcCol="1270" anchor="ctr" anchorCtr="0">
          <a:noAutofit/>
        </a:bodyPr>
        <a:lstStyle/>
        <a:p>
          <a:pPr marL="0" lvl="0" indent="0" algn="l" defTabSz="844550">
            <a:lnSpc>
              <a:spcPct val="100000"/>
            </a:lnSpc>
            <a:spcBef>
              <a:spcPct val="0"/>
            </a:spcBef>
            <a:spcAft>
              <a:spcPct val="35000"/>
            </a:spcAft>
            <a:buNone/>
          </a:pPr>
          <a:r>
            <a:rPr lang="en-US" sz="1900" kern="1200"/>
            <a:t>Develop risk management policies and procedures for your ENTIRE organization </a:t>
          </a:r>
        </a:p>
      </dsp:txBody>
      <dsp:txXfrm>
        <a:off x="888461" y="2752592"/>
        <a:ext cx="4732020" cy="769230"/>
      </dsp:txXfrm>
    </dsp:sp>
    <dsp:sp modelId="{889E17C1-4F64-419B-960E-74C3C9DAF8C7}">
      <dsp:nvSpPr>
        <dsp:cNvPr id="0" name=""/>
        <dsp:cNvSpPr/>
      </dsp:nvSpPr>
      <dsp:spPr>
        <a:xfrm>
          <a:off x="5620481" y="2752592"/>
          <a:ext cx="4894249" cy="76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10" tIns="81410" rIns="81410" bIns="81410" numCol="1" spcCol="1270" anchor="ctr" anchorCtr="0">
          <a:noAutofit/>
        </a:bodyPr>
        <a:lstStyle/>
        <a:p>
          <a:pPr marL="0" lvl="0" indent="0" algn="l" defTabSz="711200">
            <a:lnSpc>
              <a:spcPct val="100000"/>
            </a:lnSpc>
            <a:spcBef>
              <a:spcPct val="0"/>
            </a:spcBef>
            <a:spcAft>
              <a:spcPct val="35000"/>
            </a:spcAft>
            <a:buNone/>
          </a:pPr>
          <a:r>
            <a:rPr lang="en-US" sz="1600" kern="1200" dirty="0"/>
            <a:t>Review the program policy statements</a:t>
          </a:r>
        </a:p>
        <a:p>
          <a:pPr marL="0" lvl="0" indent="0" algn="l" defTabSz="711200">
            <a:lnSpc>
              <a:spcPct val="100000"/>
            </a:lnSpc>
            <a:spcBef>
              <a:spcPct val="0"/>
            </a:spcBef>
            <a:spcAft>
              <a:spcPct val="35000"/>
            </a:spcAft>
            <a:buNone/>
          </a:pPr>
          <a:r>
            <a:rPr lang="en-US" sz="1600" kern="1200" dirty="0"/>
            <a:t>Add policies that might be incomplete or missing</a:t>
          </a:r>
        </a:p>
        <a:p>
          <a:pPr marL="0" lvl="0" indent="0" algn="l" defTabSz="711200">
            <a:lnSpc>
              <a:spcPct val="100000"/>
            </a:lnSpc>
            <a:spcBef>
              <a:spcPct val="0"/>
            </a:spcBef>
            <a:spcAft>
              <a:spcPct val="35000"/>
            </a:spcAft>
            <a:buNone/>
          </a:pPr>
          <a:r>
            <a:rPr lang="en-US" sz="1600" kern="1200" dirty="0"/>
            <a:t>Develop new topics and policies (think COVID – eMentoring, etc.) as needed either annually or bi-annually</a:t>
          </a:r>
        </a:p>
        <a:p>
          <a:pPr marL="0" lvl="0" indent="0" algn="l" defTabSz="711200">
            <a:lnSpc>
              <a:spcPct val="100000"/>
            </a:lnSpc>
            <a:spcBef>
              <a:spcPct val="0"/>
            </a:spcBef>
            <a:spcAft>
              <a:spcPct val="35000"/>
            </a:spcAft>
            <a:buNone/>
          </a:pPr>
          <a:r>
            <a:rPr lang="en-US" sz="1600" kern="1200" dirty="0"/>
            <a:t>Review policies with your leadership, board, and insurance on a regular basis</a:t>
          </a:r>
        </a:p>
      </dsp:txBody>
      <dsp:txXfrm>
        <a:off x="5620481" y="2752592"/>
        <a:ext cx="4894249" cy="7692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0BD1E-DAAF-7349-9982-B9464CC52B01}">
      <dsp:nvSpPr>
        <dsp:cNvPr id="0" name=""/>
        <dsp:cNvSpPr/>
      </dsp:nvSpPr>
      <dsp:spPr>
        <a:xfrm>
          <a:off x="0" y="43000"/>
          <a:ext cx="10515600" cy="10687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Train Staff on a regular basis	</a:t>
          </a:r>
        </a:p>
      </dsp:txBody>
      <dsp:txXfrm>
        <a:off x="52174" y="95174"/>
        <a:ext cx="10411252" cy="964433"/>
      </dsp:txXfrm>
    </dsp:sp>
    <dsp:sp modelId="{2570FE18-A0BD-FF45-9857-ECDBA935D66A}">
      <dsp:nvSpPr>
        <dsp:cNvPr id="0" name=""/>
        <dsp:cNvSpPr/>
      </dsp:nvSpPr>
      <dsp:spPr>
        <a:xfrm>
          <a:off x="0" y="1111781"/>
          <a:ext cx="105156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Staff retreats</a:t>
          </a:r>
        </a:p>
        <a:p>
          <a:pPr marL="228600" lvl="1" indent="-228600" algn="l" defTabSz="1155700">
            <a:lnSpc>
              <a:spcPct val="90000"/>
            </a:lnSpc>
            <a:spcBef>
              <a:spcPct val="0"/>
            </a:spcBef>
            <a:spcAft>
              <a:spcPct val="20000"/>
            </a:spcAft>
            <a:buChar char="•"/>
          </a:pPr>
          <a:r>
            <a:rPr lang="en-US" sz="2600" kern="1200"/>
            <a:t>Regular meetings (1:1, all staff)</a:t>
          </a:r>
        </a:p>
        <a:p>
          <a:pPr marL="228600" lvl="1" indent="-228600" algn="l" defTabSz="1155700">
            <a:lnSpc>
              <a:spcPct val="90000"/>
            </a:lnSpc>
            <a:spcBef>
              <a:spcPct val="0"/>
            </a:spcBef>
            <a:spcAft>
              <a:spcPct val="20000"/>
            </a:spcAft>
            <a:buChar char="•"/>
          </a:pPr>
          <a:r>
            <a:rPr lang="en-US" sz="2600" kern="1200"/>
            <a:t>Include Board members, stakeholders and other partners</a:t>
          </a:r>
        </a:p>
      </dsp:txBody>
      <dsp:txXfrm>
        <a:off x="0" y="1111781"/>
        <a:ext cx="10515600" cy="1366200"/>
      </dsp:txXfrm>
    </dsp:sp>
    <dsp:sp modelId="{CF663FF7-980D-3A4E-9F88-FCFD35B87E7E}">
      <dsp:nvSpPr>
        <dsp:cNvPr id="0" name=""/>
        <dsp:cNvSpPr/>
      </dsp:nvSpPr>
      <dsp:spPr>
        <a:xfrm>
          <a:off x="0" y="2477981"/>
          <a:ext cx="10515600" cy="18303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READ and REVIEW </a:t>
          </a:r>
          <a:r>
            <a:rPr lang="en-US" sz="3300" i="1" kern="1200"/>
            <a:t>The Elements of Effective Practice for Mentors™ </a:t>
          </a:r>
          <a:r>
            <a:rPr lang="en-US" sz="3300" kern="1200"/>
            <a:t>and the supplements that have been created and open sourced by MENTOR National</a:t>
          </a:r>
        </a:p>
      </dsp:txBody>
      <dsp:txXfrm>
        <a:off x="89351" y="2567332"/>
        <a:ext cx="10336898" cy="16516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399B9-5560-854E-95FC-BBFC8A11348E}">
      <dsp:nvSpPr>
        <dsp:cNvPr id="0" name=""/>
        <dsp:cNvSpPr/>
      </dsp:nvSpPr>
      <dsp:spPr>
        <a:xfrm>
          <a:off x="0" y="30789"/>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All Programs are vulnerable</a:t>
          </a:r>
        </a:p>
      </dsp:txBody>
      <dsp:txXfrm>
        <a:off x="42151" y="72940"/>
        <a:ext cx="10431298" cy="779158"/>
      </dsp:txXfrm>
    </dsp:sp>
    <dsp:sp modelId="{0478E554-81B1-854F-9761-F648CDB96CC8}">
      <dsp:nvSpPr>
        <dsp:cNvPr id="0" name=""/>
        <dsp:cNvSpPr/>
      </dsp:nvSpPr>
      <dsp:spPr>
        <a:xfrm>
          <a:off x="0" y="997929"/>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Claims can come from:</a:t>
          </a:r>
        </a:p>
      </dsp:txBody>
      <dsp:txXfrm>
        <a:off x="42151" y="1040080"/>
        <a:ext cx="10431298" cy="779158"/>
      </dsp:txXfrm>
    </dsp:sp>
    <dsp:sp modelId="{6678905D-F86D-0B4B-8B7D-4D7A1F91EDFA}">
      <dsp:nvSpPr>
        <dsp:cNvPr id="0" name=""/>
        <dsp:cNvSpPr/>
      </dsp:nvSpPr>
      <dsp:spPr>
        <a:xfrm>
          <a:off x="0" y="1861389"/>
          <a:ext cx="10515600" cy="24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Paid Staff</a:t>
          </a:r>
        </a:p>
        <a:p>
          <a:pPr marL="285750" lvl="1" indent="-285750" algn="l" defTabSz="1244600">
            <a:lnSpc>
              <a:spcPct val="90000"/>
            </a:lnSpc>
            <a:spcBef>
              <a:spcPct val="0"/>
            </a:spcBef>
            <a:spcAft>
              <a:spcPct val="20000"/>
            </a:spcAft>
            <a:buChar char="•"/>
          </a:pPr>
          <a:r>
            <a:rPr lang="en-US" sz="2800" kern="1200"/>
            <a:t>Volunteers</a:t>
          </a:r>
        </a:p>
        <a:p>
          <a:pPr marL="285750" lvl="1" indent="-285750" algn="l" defTabSz="1244600">
            <a:lnSpc>
              <a:spcPct val="90000"/>
            </a:lnSpc>
            <a:spcBef>
              <a:spcPct val="0"/>
            </a:spcBef>
            <a:spcAft>
              <a:spcPct val="20000"/>
            </a:spcAft>
            <a:buChar char="•"/>
          </a:pPr>
          <a:r>
            <a:rPr lang="en-US" sz="2800" kern="1200"/>
            <a:t>Participants</a:t>
          </a:r>
        </a:p>
        <a:p>
          <a:pPr marL="285750" lvl="1" indent="-285750" algn="l" defTabSz="1244600">
            <a:lnSpc>
              <a:spcPct val="90000"/>
            </a:lnSpc>
            <a:spcBef>
              <a:spcPct val="0"/>
            </a:spcBef>
            <a:spcAft>
              <a:spcPct val="20000"/>
            </a:spcAft>
            <a:buChar char="•"/>
          </a:pPr>
          <a:r>
            <a:rPr lang="en-US" sz="2800" kern="1200"/>
            <a:t>Funders &amp; Donors</a:t>
          </a:r>
        </a:p>
        <a:p>
          <a:pPr marL="285750" lvl="1" indent="-285750" algn="l" defTabSz="1244600">
            <a:lnSpc>
              <a:spcPct val="90000"/>
            </a:lnSpc>
            <a:spcBef>
              <a:spcPct val="0"/>
            </a:spcBef>
            <a:spcAft>
              <a:spcPct val="20000"/>
            </a:spcAft>
            <a:buChar char="•"/>
          </a:pPr>
          <a:r>
            <a:rPr lang="en-US" sz="2800" kern="1200"/>
            <a:t>General Public</a:t>
          </a:r>
        </a:p>
      </dsp:txBody>
      <dsp:txXfrm>
        <a:off x="0" y="1861389"/>
        <a:ext cx="10515600" cy="24591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We understand there are people here from all over the country and we know </a:t>
            </a:r>
            <a:endParaRPr dirty="0"/>
          </a:p>
        </p:txBody>
      </p:sp>
      <p:sp>
        <p:nvSpPr>
          <p:cNvPr id="69" name="Google Shape;6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0E92C-7907-0A4F-849B-8606295E0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86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should do advanced screening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0E92C-7907-0A4F-849B-8606295E0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31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they should confer with their HR staff, lawyers, etc. to determine what their particular nature of legal liability is</a:t>
            </a:r>
          </a:p>
          <a:p>
            <a:r>
              <a:rPr lang="en-US" dirty="0"/>
              <a:t>Referenced from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0E92C-7907-0A4F-849B-8606295E0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81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they should confer with their HR staff, lawyers, etc. to determine what their particular nature of legal liability is</a:t>
            </a:r>
          </a:p>
          <a:p>
            <a:r>
              <a:rPr lang="en-US" dirty="0"/>
              <a:t>Referenced from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0E92C-7907-0A4F-849B-8606295E0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15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0E92C-7907-0A4F-849B-8606295E0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867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things that mentoring programs/organizations can do to “transfer risks.”</a:t>
            </a:r>
          </a:p>
          <a:p>
            <a:r>
              <a:rPr lang="en-US" dirty="0"/>
              <a:t>Elements of liability:</a:t>
            </a:r>
          </a:p>
          <a:p>
            <a:r>
              <a:rPr lang="en-US" dirty="0"/>
              <a:t>	Competency</a:t>
            </a:r>
          </a:p>
          <a:p>
            <a:r>
              <a:rPr lang="en-US" dirty="0"/>
              <a:t>	Sufficient information</a:t>
            </a:r>
          </a:p>
          <a:p>
            <a:r>
              <a:rPr lang="en-US" dirty="0"/>
              <a:t>	Exchange of value</a:t>
            </a:r>
          </a:p>
          <a:p>
            <a:r>
              <a:rPr lang="en-US" dirty="0"/>
              <a:t>	willful misconduct</a:t>
            </a:r>
          </a:p>
          <a:p>
            <a:r>
              <a:rPr lang="en-US" dirty="0"/>
              <a:t>	Public Policy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0E92C-7907-0A4F-849B-8606295E0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63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some examples to put in the chat box.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0E92C-7907-0A4F-849B-8606295E0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7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we link website: Risk Assessment Page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0E92C-7907-0A4F-849B-8606295E0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764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Chad D: We know that we may have some OJJDP-funded organizations on today’s webinar, so we didn’t want to wrap up without sharing a little bit about the special condition requirements that OJJDP grantees need to follow for their awards, which may be more specific than what we have shared up until now, but are certainly very aligned with our discussion up until this point. These special conditions are specific to screening practices for mentors who will be interacting with participating minors.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7077CFB-7758-4904-92EA-5149091F600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8143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be going through the special conditions on today’s call, but did want to remind any OJJDP-funded organizations to review them at the link here. These special conditions went into affect starting in calendar year 2019.</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7077CFB-7758-4904-92EA-5149091F600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775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waiting for everyone to join – please share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955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OJJDP grantees may be wondering – are these special conditions aligned with what I already know from reviewing the Elements of Effective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they are. You won’t find anything in the special conditions that conflicts with what we know from the EEP, but you will find specific types of criterion offenses that will disqualify candidates serving in OJJDP-funded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at MENTOR, we always want to remind folks that FBI background checks are just one part of a comprehensive review, and it’s that comprehensive review that should determine whether a volunteer is accepted for your program. A state criminal background check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FBI check is only one piece of the puzzle. Check out the Elements for a reminder about all the different checks and reviews to do to fully determine safety and suitability. We also want to remind folks that all programs should have both qualification and disqualification criteria, to help manage issues of bias and make sure that you are truly finding the right mentors for your program.</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7077CFB-7758-4904-92EA-5149091F600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5208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be going over these today, but for those who like to hold onto slides for reference, this slide and the next few give you a sense of all of the different benchmarks that go into a successful screening process.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858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go over these, just showing them as a reference for folks who will want to look back at them after the webinar when they receive the slides)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7077CFB-7758-4904-92EA-5149091F600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6668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won’t go over these, just showing them as a reference for folks who will want to look back at them after the webinar when they receive the slides)</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7077CFB-7758-4904-92EA-5149091F600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1575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won’t go over these, just showing them as a reference for folks who will want to look back at them after the webinar when they receive the slides)</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7077CFB-7758-4904-92EA-5149091F600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7740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a great overview of a successful screening process, step by step, based on the Elements. Note how criminal history and FBI checks are just one step in an 8 step process.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7077CFB-7758-4904-92EA-5149091F600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76727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or may not be aware of CPIA, the Child Protection Improvements Act. This act was signed into law in March 2018 on a broad bipartisan basis, and makes access to FBI fingerprint background checks available to all youth-serving organizations. Currently, roughly one third of states don’t make this access available to nonprofit youth-serving organizations, so CPIA fills this gap. Through CPIA, the FBI can only charge nonprofits the “real cost” of performing this service, which is roughly $10-12 per check (as of 2018). The Department of Justice will launch this program after completing the rule-making process for this legislation. So we hope that this new legislation will make accessing federal background checks easier for many of your programs, OJJDP-funded or not.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108368D-3649-A546-B9FC-CA6467C71EB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958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wanted to share some additional resources from the NMRC that can help you implement a successful mentor screening process. The NMRC has created a really easy to use series of e-learning modules called “Starting a Youth Mentoring Program”, which has a great module providing an overview of mentor and mentee screening. We highly recommend it as a place to start for new programs or as a way to check the comprehensiveness of your process for established programs.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108368D-3649-A546-B9FC-CA6467C71EB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5794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it looks like, just to give you an idea of the content.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108368D-3649-A546-B9FC-CA6467C71EB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7551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done other webinars through the NMRC specific to mentor screening for safety and suitability. You can find this recording on the NMRC website under “webinars”.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108368D-3649-A546-B9FC-CA6467C71EB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985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Bianca Myrick is the founder and executive director of Pretty Purposed, a non-profit organization dedicated to inspiring communities to empower young women and girls through mentorship and enrichment programming. As a former 5th and 6th grade educator, Bianca had a passion for working with youth and saw a need in her community where girls could use support beyond the academic curriculum.  Bianca is also executive director of the Virginia Association of Environmental Education, a network that empowers educators with the tools they need to support advancing environmental literacy.</a:t>
            </a:r>
          </a:p>
          <a:p>
            <a:pPr rtl="0"/>
            <a:r>
              <a:rPr lang="en-US" sz="1200" b="0" i="0" u="none" strike="noStrike" cap="none" dirty="0">
                <a:solidFill>
                  <a:schemeClr val="dk1"/>
                </a:solidFill>
                <a:effectLst/>
                <a:latin typeface="Calibri"/>
                <a:ea typeface="Calibri"/>
                <a:cs typeface="Calibri"/>
                <a:sym typeface="Calibri"/>
              </a:rPr>
              <a:t>As a consultant, she is able to support individuals, organizations, and businesses, specifically in the areas of youth and organizational development. She is a 2010 graduate of Virginia State University, where she now serves as an adjunct professor, teaching other students about the nonprofit sector and philanthropy. Bianca also has a masters degree in public administration from Virginia Commonwealth University. In addition to being a grassroots nonprofit leader, she dedicates her time to grant-making and engaging in trust-based philanthropy for Black and Brown led organizations, individuals, and businesses in the DC, Maryland, and Virginia region, as a founding board member and Vice President of Collective 365. Bianca’s ultimate goal is to continue advocating for women, girls, and families through her work as a nonprofit leader, philanthropist, domestic violence advocate, and her consulting career.  While she has many roles, her most exciting one is that of mom.</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2055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1125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reminder for participants to apply for no-cost TA.</a:t>
            </a:r>
            <a:endParaRPr dirty="0"/>
          </a:p>
        </p:txBody>
      </p:sp>
      <p:sp>
        <p:nvSpPr>
          <p:cNvPr id="427" name="Google Shape;42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Before we get started, I want to share some housekeeping information. All attendees have been muted for the best sound, however, we want this to be a participatory experience, so please use the </a:t>
            </a:r>
            <a:r>
              <a:rPr lang="en-US" b="1" dirty="0">
                <a:latin typeface="Arial"/>
                <a:ea typeface="Arial"/>
                <a:cs typeface="Arial"/>
                <a:sym typeface="Arial"/>
              </a:rPr>
              <a:t>Q&amp;A button </a:t>
            </a:r>
            <a:r>
              <a:rPr lang="en-US" dirty="0">
                <a:latin typeface="Arial"/>
                <a:ea typeface="Arial"/>
                <a:cs typeface="Arial"/>
                <a:sym typeface="Arial"/>
              </a:rPr>
              <a:t>in the control panel at the bottom of the screen to ask any questions to our panelists throughout the webinar. There are also live captions available by clicking on the </a:t>
            </a:r>
            <a:r>
              <a:rPr lang="en-US" b="1" dirty="0">
                <a:latin typeface="Arial"/>
                <a:ea typeface="Arial"/>
                <a:cs typeface="Arial"/>
                <a:sym typeface="Arial"/>
              </a:rPr>
              <a:t>CC Live transcript </a:t>
            </a:r>
            <a:r>
              <a:rPr lang="en-US" dirty="0">
                <a:latin typeface="Arial"/>
                <a:ea typeface="Arial"/>
                <a:cs typeface="Arial"/>
                <a:sym typeface="Arial"/>
              </a:rPr>
              <a:t>button at the bottom of your screen next to the Q&amp;A. </a:t>
            </a:r>
            <a:endParaRPr dirty="0"/>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Martha will be queuing up questions to share with panelists during the Q&amp;A portion of the webinar. </a:t>
            </a:r>
            <a:r>
              <a:rPr lang="en-US" sz="1200" dirty="0">
                <a:solidFill>
                  <a:schemeClr val="dk1"/>
                </a:solidFill>
                <a:latin typeface="Arial"/>
                <a:ea typeface="Arial"/>
                <a:cs typeface="Arial"/>
                <a:sym typeface="Arial"/>
              </a:rPr>
              <a:t>We may not get to all questions because there are several hundred of you on the webinar, but we will do our best!  The questions that we share with our panelists are generally ones that broaden or deepen the conversation. If we are unable to get to your question today, please feel free to reach out us here at MENTOR and we’ll do our best to direct your question and get it answered.</a:t>
            </a:r>
            <a:endParaRPr dirty="0"/>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We welcome everyone, and think and hope that today’s information will be applicable to everyone here.</a:t>
            </a:r>
            <a:endParaRPr dirty="0">
              <a:latin typeface="Arial"/>
              <a:ea typeface="Arial"/>
              <a:cs typeface="Arial"/>
              <a:sym typeface="Arial"/>
            </a:endParaRPr>
          </a:p>
        </p:txBody>
      </p:sp>
      <p:sp>
        <p:nvSpPr>
          <p:cNvPr id="76" name="Google Shape;7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Please note that today’s webinar is being recorded and in about one week, all attendees will receive an email with a copy of these slides and a link to  the webinar recording. These materials will also be posted on the OJJDP NMRC website.</a:t>
            </a:r>
            <a:endParaRPr/>
          </a:p>
          <a:p>
            <a:pPr marL="0" lvl="0" indent="0" algn="l" rtl="0">
              <a:spcBef>
                <a:spcPts val="0"/>
              </a:spcBef>
              <a:spcAft>
                <a:spcPts val="0"/>
              </a:spcAft>
              <a:buNone/>
            </a:pPr>
            <a:r>
              <a:rPr lang="en-US">
                <a:latin typeface="Arial"/>
                <a:ea typeface="Arial"/>
                <a:cs typeface="Arial"/>
                <a:sym typeface="Arial"/>
              </a:rPr>
              <a:t> </a:t>
            </a:r>
            <a:endParaRPr/>
          </a:p>
          <a:p>
            <a:pPr marL="0" lvl="0" indent="0" algn="l" rtl="0">
              <a:spcBef>
                <a:spcPts val="0"/>
              </a:spcBef>
              <a:spcAft>
                <a:spcPts val="0"/>
              </a:spcAft>
              <a:buNone/>
            </a:pPr>
            <a:r>
              <a:rPr lang="en-US">
                <a:latin typeface="Arial"/>
                <a:ea typeface="Arial"/>
                <a:cs typeface="Arial"/>
                <a:sym typeface="Arial"/>
              </a:rPr>
              <a:t>And to continually improve our webinars from the OJJDP NMRC, we’re looking for your input. A short survey will pop up as you exit the webinar – please take 3 minutes to give us your feedback! </a:t>
            </a:r>
            <a:endParaRPr/>
          </a:p>
          <a:p>
            <a:pPr marL="0" lvl="0" indent="0" algn="l" rtl="0">
              <a:spcBef>
                <a:spcPts val="0"/>
              </a:spcBef>
              <a:spcAft>
                <a:spcPts val="0"/>
              </a:spcAft>
              <a:buNone/>
            </a:pPr>
            <a:endParaRPr>
              <a:latin typeface="Arial"/>
              <a:ea typeface="Arial"/>
              <a:cs typeface="Arial"/>
              <a:sym typeface="Arial"/>
            </a:endParaRPr>
          </a:p>
        </p:txBody>
      </p:sp>
      <p:sp>
        <p:nvSpPr>
          <p:cNvPr id="87" name="Google Shape;8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NMRC provides a free online library of resources, tools, and research reports for mentoring programs. You can visit the NMRC at </a:t>
            </a:r>
            <a:r>
              <a:rPr lang="en-US" dirty="0" err="1"/>
              <a:t>nationalmentoringresourcecenter.org</a:t>
            </a:r>
            <a:r>
              <a:rPr lang="en-US" dirty="0"/>
              <a:t> and find resources and recommendations on many different topics related to mentoring – you can also learn from the personal stories and experiences shared on the NMRC blog, which mentor programs contribute to regularly.  OJJDP funds the NMRC and supports these webinar series each year, assisting in determining which topics are needed by programs across the country.  We’d love to continue to hear from all of you on how the NMRC webinars can support you and your work </a:t>
            </a:r>
            <a:r>
              <a:rPr lang="en-US" dirty="0" err="1"/>
              <a:t>etc</a:t>
            </a:r>
            <a:endParaRPr dirty="0"/>
          </a:p>
        </p:txBody>
      </p:sp>
      <p:sp>
        <p:nvSpPr>
          <p:cNvPr id="101" name="Google Shape;101;p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02" name="Google Shape;102;p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03" name="Google Shape;10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brief overview of the NMRC.</a:t>
            </a:r>
            <a:endParaRPr dirty="0"/>
          </a:p>
        </p:txBody>
      </p:sp>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would like to get to know a little more about you!  Please take a moment to answer our poll questions--</a:t>
            </a:r>
            <a:endParaRPr dirty="0"/>
          </a:p>
        </p:txBody>
      </p:sp>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164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Chads / they intro selves?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449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5588000" y="1854199"/>
            <a:ext cx="5933440" cy="16557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Arial Black"/>
              <a:buNone/>
              <a:defRPr sz="720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5588000" y="3602038"/>
            <a:ext cx="5080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3200"/>
              <a:buNone/>
              <a:defRPr sz="3200" b="1">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2BC0-C32B-20DE-8065-FDA1F4C90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E481B-6A94-D95A-184F-E25F970FFC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1E168C-50E1-56C2-8C4E-E9F1C563B03C}"/>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5" name="Footer Placeholder 4">
            <a:extLst>
              <a:ext uri="{FF2B5EF4-FFF2-40B4-BE49-F238E27FC236}">
                <a16:creationId xmlns:a16="http://schemas.microsoft.com/office/drawing/2014/main" id="{E7662194-C0CC-0819-1227-958E37BA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6B9D8-5783-C405-8760-98DA57FA8CE8}"/>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118856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9411-158A-B26A-2E76-2649D29E1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7F6D1-AB3A-2996-57FA-30B3C120D4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83136-B723-1E6B-51E6-9DE9AB50FA3B}"/>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5" name="Footer Placeholder 4">
            <a:extLst>
              <a:ext uri="{FF2B5EF4-FFF2-40B4-BE49-F238E27FC236}">
                <a16:creationId xmlns:a16="http://schemas.microsoft.com/office/drawing/2014/main" id="{F3C84643-7974-D43F-0931-F130449A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1F9FA-E22C-919D-E098-A8B1FEF74A2B}"/>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1183471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3055-4921-5E3C-9D52-2009674174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C9D846-1AC6-4124-D82C-BB5A503D3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730B8C-EA64-881B-7218-1EA23045AF40}"/>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5" name="Footer Placeholder 4">
            <a:extLst>
              <a:ext uri="{FF2B5EF4-FFF2-40B4-BE49-F238E27FC236}">
                <a16:creationId xmlns:a16="http://schemas.microsoft.com/office/drawing/2014/main" id="{88DF5094-8DAE-1E80-E986-031AE6D25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26A71-2281-9138-6090-F5DFA0484795}"/>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3135543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E40C-3327-0D47-81C9-B0FA6E02D6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A5295C-964E-68F3-8809-6508B84FE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50DC91-1666-2F4F-FF5E-60CC0D348A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5EAA57-3B35-9FFE-DA09-065E25DE7A86}"/>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6" name="Footer Placeholder 5">
            <a:extLst>
              <a:ext uri="{FF2B5EF4-FFF2-40B4-BE49-F238E27FC236}">
                <a16:creationId xmlns:a16="http://schemas.microsoft.com/office/drawing/2014/main" id="{A9ECFF32-25B6-894D-0577-0BC55A81E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A2F61-A302-99A6-577C-B09A825AED48}"/>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2837426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29FE-D6C4-B910-CF18-3098CD31DF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2368B-40C2-D029-2E30-282659B387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90A3C1-9B7C-820A-0D03-3A7DBC920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14D54-F32B-7436-D0F6-13091EA524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B7426-0E1C-2DFD-62E8-B2CBFDE72E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D96EE8-E810-1370-11C1-EEFD9E194D46}"/>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8" name="Footer Placeholder 7">
            <a:extLst>
              <a:ext uri="{FF2B5EF4-FFF2-40B4-BE49-F238E27FC236}">
                <a16:creationId xmlns:a16="http://schemas.microsoft.com/office/drawing/2014/main" id="{ADD9B4B7-F57F-0FE9-EADA-1228C299B0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0DEA29-4C8E-CA98-D064-29C18F75FE44}"/>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1947355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4741-8423-B5EF-9AD0-F0018AB9ED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9A1F62-DF0B-4B87-FE42-524D529FFF76}"/>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4" name="Footer Placeholder 3">
            <a:extLst>
              <a:ext uri="{FF2B5EF4-FFF2-40B4-BE49-F238E27FC236}">
                <a16:creationId xmlns:a16="http://schemas.microsoft.com/office/drawing/2014/main" id="{E1AC5CEC-9A66-7F89-07FF-916D4C1784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F3046A-CAC4-7406-25D8-5C8BF7F974AA}"/>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2476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CB43E-1D01-710B-7F8D-F23AE82332D5}"/>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3" name="Footer Placeholder 2">
            <a:extLst>
              <a:ext uri="{FF2B5EF4-FFF2-40B4-BE49-F238E27FC236}">
                <a16:creationId xmlns:a16="http://schemas.microsoft.com/office/drawing/2014/main" id="{EBB9B626-D3FD-C4FC-B8DF-B044EE99C4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C20151-F030-2F8C-1B7E-BEB37022A890}"/>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3200407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91D9-1226-57D7-DB94-CCCEA9B1CE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D5E78-C9E2-620E-F4E8-5C2DB7405B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05F86F-D2B0-131D-7152-9DE5B8A9C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CDB1DA-293C-649C-4256-E70A26B5D92F}"/>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6" name="Footer Placeholder 5">
            <a:extLst>
              <a:ext uri="{FF2B5EF4-FFF2-40B4-BE49-F238E27FC236}">
                <a16:creationId xmlns:a16="http://schemas.microsoft.com/office/drawing/2014/main" id="{34C1F924-242C-80F2-99B0-2EFE30ABC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22C3F-C2E7-3577-6A38-B27760B57BAC}"/>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1453597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D2E6-F475-D9A9-822B-275B5A455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4C8425-5BD6-689A-885A-B0B8CE3D80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2BDFEF-6E21-0D11-642E-F0CE66353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EE812-8D2F-8826-2E9F-123AEDA05521}"/>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6" name="Footer Placeholder 5">
            <a:extLst>
              <a:ext uri="{FF2B5EF4-FFF2-40B4-BE49-F238E27FC236}">
                <a16:creationId xmlns:a16="http://schemas.microsoft.com/office/drawing/2014/main" id="{8F712FAC-107B-663D-39ED-F4C9ADFC8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672FE-BF56-8510-D751-0AB3760C760F}"/>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810657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E153-81A3-EE88-E84F-CAD8E1AD1C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41C1B8-D6DD-5FD3-C77A-37A713826C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4B270-98DB-B7FB-B679-518F619701B0}"/>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5" name="Footer Placeholder 4">
            <a:extLst>
              <a:ext uri="{FF2B5EF4-FFF2-40B4-BE49-F238E27FC236}">
                <a16:creationId xmlns:a16="http://schemas.microsoft.com/office/drawing/2014/main" id="{8F05C4CA-7A41-9572-450D-D4B82F51A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C2785-D9AC-1AB3-9F36-295973FB0570}"/>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2675007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type="obj">
  <p:cSld name="OBJEC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4400"/>
              <a:buFont typeface="Arial Black"/>
              <a:buNone/>
              <a:defRPr>
                <a:solidFill>
                  <a:srgbClr val="1F3864"/>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35083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rgbClr val="1F3864"/>
                </a:solidFill>
                <a:latin typeface="Arial"/>
                <a:ea typeface="Arial"/>
                <a:cs typeface="Arial"/>
                <a:sym typeface="Arial"/>
              </a:defRPr>
            </a:lvl1pPr>
            <a:lvl2pPr marL="914400" lvl="1" indent="-381000" algn="l">
              <a:lnSpc>
                <a:spcPct val="90000"/>
              </a:lnSpc>
              <a:spcBef>
                <a:spcPts val="500"/>
              </a:spcBef>
              <a:spcAft>
                <a:spcPts val="0"/>
              </a:spcAft>
              <a:buClr>
                <a:srgbClr val="1F3864"/>
              </a:buClr>
              <a:buSzPts val="2400"/>
              <a:buChar char="•"/>
              <a:defRPr>
                <a:solidFill>
                  <a:srgbClr val="1F3864"/>
                </a:solidFill>
                <a:latin typeface="Arial"/>
                <a:ea typeface="Arial"/>
                <a:cs typeface="Arial"/>
                <a:sym typeface="Arial"/>
              </a:defRPr>
            </a:lvl2pPr>
            <a:lvl3pPr marL="1371600" lvl="2" indent="-355600" algn="l">
              <a:lnSpc>
                <a:spcPct val="90000"/>
              </a:lnSpc>
              <a:spcBef>
                <a:spcPts val="500"/>
              </a:spcBef>
              <a:spcAft>
                <a:spcPts val="0"/>
              </a:spcAft>
              <a:buClr>
                <a:srgbClr val="1F3864"/>
              </a:buClr>
              <a:buSzPts val="2000"/>
              <a:buChar char="•"/>
              <a:defRPr>
                <a:solidFill>
                  <a:srgbClr val="1F3864"/>
                </a:solidFill>
                <a:latin typeface="Arial"/>
                <a:ea typeface="Arial"/>
                <a:cs typeface="Arial"/>
                <a:sym typeface="Arial"/>
              </a:defRPr>
            </a:lvl3pPr>
            <a:lvl4pPr marL="1828800" lvl="3" indent="-342900" algn="l">
              <a:lnSpc>
                <a:spcPct val="90000"/>
              </a:lnSpc>
              <a:spcBef>
                <a:spcPts val="500"/>
              </a:spcBef>
              <a:spcAft>
                <a:spcPts val="0"/>
              </a:spcAft>
              <a:buClr>
                <a:srgbClr val="1F3864"/>
              </a:buClr>
              <a:buSzPts val="1800"/>
              <a:buChar char="•"/>
              <a:defRPr>
                <a:solidFill>
                  <a:srgbClr val="1F3864"/>
                </a:solidFill>
                <a:latin typeface="Arial"/>
                <a:ea typeface="Arial"/>
                <a:cs typeface="Arial"/>
                <a:sym typeface="Arial"/>
              </a:defRPr>
            </a:lvl4pPr>
            <a:lvl5pPr marL="2286000" lvl="4" indent="-342900" algn="l">
              <a:lnSpc>
                <a:spcPct val="90000"/>
              </a:lnSpc>
              <a:spcBef>
                <a:spcPts val="500"/>
              </a:spcBef>
              <a:spcAft>
                <a:spcPts val="0"/>
              </a:spcAft>
              <a:buClr>
                <a:srgbClr val="1F3864"/>
              </a:buClr>
              <a:buSzPts val="1800"/>
              <a:buChar char="•"/>
              <a:defRPr>
                <a:solidFill>
                  <a:srgbClr val="1F3864"/>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sldNum" idx="12"/>
          </p:nvPr>
        </p:nvSpPr>
        <p:spPr>
          <a:xfrm>
            <a:off x="8854440" y="5791517"/>
            <a:ext cx="2743200" cy="74739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a:ea typeface="Arial"/>
                <a:cs typeface="Arial"/>
                <a:sym typeface="Arial"/>
              </a:defRPr>
            </a:lvl1pPr>
            <a:lvl2pPr marL="0" lvl="1" indent="0" algn="r">
              <a:spcBef>
                <a:spcPts val="0"/>
              </a:spcBef>
              <a:buNone/>
              <a:defRPr sz="1200" b="0" i="0" u="none" strike="noStrike" cap="none">
                <a:solidFill>
                  <a:srgbClr val="888888"/>
                </a:solidFill>
                <a:latin typeface="Arial"/>
                <a:ea typeface="Arial"/>
                <a:cs typeface="Arial"/>
                <a:sym typeface="Arial"/>
              </a:defRPr>
            </a:lvl2pPr>
            <a:lvl3pPr marL="0" lvl="2" indent="0" algn="r">
              <a:spcBef>
                <a:spcPts val="0"/>
              </a:spcBef>
              <a:buNone/>
              <a:defRPr sz="1200" b="0" i="0" u="none" strike="noStrike" cap="none">
                <a:solidFill>
                  <a:srgbClr val="888888"/>
                </a:solidFill>
                <a:latin typeface="Arial"/>
                <a:ea typeface="Arial"/>
                <a:cs typeface="Arial"/>
                <a:sym typeface="Arial"/>
              </a:defRPr>
            </a:lvl3pPr>
            <a:lvl4pPr marL="0" lvl="3" indent="0" algn="r">
              <a:spcBef>
                <a:spcPts val="0"/>
              </a:spcBef>
              <a:buNone/>
              <a:defRPr sz="1200" b="0" i="0" u="none" strike="noStrike" cap="none">
                <a:solidFill>
                  <a:srgbClr val="888888"/>
                </a:solidFill>
                <a:latin typeface="Arial"/>
                <a:ea typeface="Arial"/>
                <a:cs typeface="Arial"/>
                <a:sym typeface="Arial"/>
              </a:defRPr>
            </a:lvl4pPr>
            <a:lvl5pPr marL="0" lvl="4" indent="0" algn="r">
              <a:spcBef>
                <a:spcPts val="0"/>
              </a:spcBef>
              <a:buNone/>
              <a:defRPr sz="1200" b="0" i="0" u="none" strike="noStrike" cap="none">
                <a:solidFill>
                  <a:srgbClr val="888888"/>
                </a:solidFill>
                <a:latin typeface="Arial"/>
                <a:ea typeface="Arial"/>
                <a:cs typeface="Arial"/>
                <a:sym typeface="Arial"/>
              </a:defRPr>
            </a:lvl5pPr>
            <a:lvl6pPr marL="0" lvl="5" indent="0" algn="r">
              <a:spcBef>
                <a:spcPts val="0"/>
              </a:spcBef>
              <a:buNone/>
              <a:defRPr sz="1200" b="0" i="0" u="none" strike="noStrike" cap="none">
                <a:solidFill>
                  <a:srgbClr val="888888"/>
                </a:solidFill>
                <a:latin typeface="Arial"/>
                <a:ea typeface="Arial"/>
                <a:cs typeface="Arial"/>
                <a:sym typeface="Arial"/>
              </a:defRPr>
            </a:lvl6pPr>
            <a:lvl7pPr marL="0" lvl="6" indent="0" algn="r">
              <a:spcBef>
                <a:spcPts val="0"/>
              </a:spcBef>
              <a:buNone/>
              <a:defRPr sz="1200" b="0" i="0" u="none" strike="noStrike" cap="none">
                <a:solidFill>
                  <a:srgbClr val="888888"/>
                </a:solidFill>
                <a:latin typeface="Arial"/>
                <a:ea typeface="Arial"/>
                <a:cs typeface="Arial"/>
                <a:sym typeface="Arial"/>
              </a:defRPr>
            </a:lvl7pPr>
            <a:lvl8pPr marL="0" lvl="7" indent="0" algn="r">
              <a:spcBef>
                <a:spcPts val="0"/>
              </a:spcBef>
              <a:buNone/>
              <a:defRPr sz="1200" b="0" i="0" u="none" strike="noStrike" cap="none">
                <a:solidFill>
                  <a:srgbClr val="888888"/>
                </a:solidFill>
                <a:latin typeface="Arial"/>
                <a:ea typeface="Arial"/>
                <a:cs typeface="Arial"/>
                <a:sym typeface="Arial"/>
              </a:defRPr>
            </a:lvl8pPr>
            <a:lvl9pPr marL="0" lvl="8" indent="0" algn="r">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D8894-0364-7A8A-FD18-8D72667D7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9746E3-BCE8-AF3B-2FE5-9A2A3A7EBA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42074-B462-5C66-2094-23DF4A6930E4}"/>
              </a:ext>
            </a:extLst>
          </p:cNvPr>
          <p:cNvSpPr>
            <a:spLocks noGrp="1"/>
          </p:cNvSpPr>
          <p:nvPr>
            <p:ph type="dt" sz="half" idx="10"/>
          </p:nvPr>
        </p:nvSpPr>
        <p:spPr/>
        <p:txBody>
          <a:bodyPr/>
          <a:lstStyle/>
          <a:p>
            <a:fld id="{6A8B2B6C-F83F-DF44-9600-3A19678F1DBA}" type="datetimeFigureOut">
              <a:rPr lang="en-US" smtClean="0"/>
              <a:t>8/11/2022</a:t>
            </a:fld>
            <a:endParaRPr lang="en-US"/>
          </a:p>
        </p:txBody>
      </p:sp>
      <p:sp>
        <p:nvSpPr>
          <p:cNvPr id="5" name="Footer Placeholder 4">
            <a:extLst>
              <a:ext uri="{FF2B5EF4-FFF2-40B4-BE49-F238E27FC236}">
                <a16:creationId xmlns:a16="http://schemas.microsoft.com/office/drawing/2014/main" id="{0307B95A-BCA8-CAA0-7BB8-795BA8F11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83FFC-89F5-A853-2A87-A03382B30C2B}"/>
              </a:ext>
            </a:extLst>
          </p:cNvPr>
          <p:cNvSpPr>
            <a:spLocks noGrp="1"/>
          </p:cNvSpPr>
          <p:nvPr>
            <p:ph type="sldNum" sz="quarter" idx="12"/>
          </p:nvPr>
        </p:nvSpPr>
        <p:spPr/>
        <p:txBody>
          <a:bodyPr/>
          <a:lstStyle/>
          <a:p>
            <a:fld id="{290A9103-2A70-304C-8AA8-04E6816F476B}" type="slidenum">
              <a:rPr lang="en-US" smtClean="0"/>
              <a:t>‹#›</a:t>
            </a:fld>
            <a:endParaRPr lang="en-US"/>
          </a:p>
        </p:txBody>
      </p:sp>
    </p:spTree>
    <p:extLst>
      <p:ext uri="{BB962C8B-B14F-4D97-AF65-F5344CB8AC3E}">
        <p14:creationId xmlns:p14="http://schemas.microsoft.com/office/powerpoint/2010/main" val="108644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solidFill>
                  <a:schemeClr val="lt1"/>
                </a:solidFill>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838200" y="1825625"/>
            <a:ext cx="10515600" cy="35083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solidFill>
                  <a:schemeClr val="lt1"/>
                </a:solidFill>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sldNum" idx="12"/>
          </p:nvPr>
        </p:nvSpPr>
        <p:spPr>
          <a:xfrm>
            <a:off x="8854440" y="5791517"/>
            <a:ext cx="2743200" cy="74739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Arial"/>
                <a:ea typeface="Arial"/>
                <a:cs typeface="Arial"/>
                <a:sym typeface="Arial"/>
              </a:defRPr>
            </a:lvl1pPr>
            <a:lvl2pPr marL="0" lvl="1" indent="0" algn="r">
              <a:spcBef>
                <a:spcPts val="0"/>
              </a:spcBef>
              <a:buNone/>
              <a:defRPr sz="1200">
                <a:solidFill>
                  <a:srgbClr val="888888"/>
                </a:solidFill>
                <a:latin typeface="Arial"/>
                <a:ea typeface="Arial"/>
                <a:cs typeface="Arial"/>
                <a:sym typeface="Arial"/>
              </a:defRPr>
            </a:lvl2pPr>
            <a:lvl3pPr marL="0" lvl="2" indent="0" algn="r">
              <a:spcBef>
                <a:spcPts val="0"/>
              </a:spcBef>
              <a:buNone/>
              <a:defRPr sz="1200">
                <a:solidFill>
                  <a:srgbClr val="888888"/>
                </a:solidFill>
                <a:latin typeface="Arial"/>
                <a:ea typeface="Arial"/>
                <a:cs typeface="Arial"/>
                <a:sym typeface="Arial"/>
              </a:defRPr>
            </a:lvl3pPr>
            <a:lvl4pPr marL="0" lvl="3" indent="0" algn="r">
              <a:spcBef>
                <a:spcPts val="0"/>
              </a:spcBef>
              <a:buNone/>
              <a:defRPr sz="1200">
                <a:solidFill>
                  <a:srgbClr val="888888"/>
                </a:solidFill>
                <a:latin typeface="Arial"/>
                <a:ea typeface="Arial"/>
                <a:cs typeface="Arial"/>
                <a:sym typeface="Arial"/>
              </a:defRPr>
            </a:lvl4pPr>
            <a:lvl5pPr marL="0" lvl="4" indent="0" algn="r">
              <a:spcBef>
                <a:spcPts val="0"/>
              </a:spcBef>
              <a:buNone/>
              <a:defRPr sz="1200">
                <a:solidFill>
                  <a:srgbClr val="888888"/>
                </a:solidFill>
                <a:latin typeface="Arial"/>
                <a:ea typeface="Arial"/>
                <a:cs typeface="Arial"/>
                <a:sym typeface="Arial"/>
              </a:defRPr>
            </a:lvl5pPr>
            <a:lvl6pPr marL="0" lvl="5" indent="0" algn="r">
              <a:spcBef>
                <a:spcPts val="0"/>
              </a:spcBef>
              <a:buNone/>
              <a:defRPr sz="1200">
                <a:solidFill>
                  <a:srgbClr val="888888"/>
                </a:solidFill>
                <a:latin typeface="Arial"/>
                <a:ea typeface="Arial"/>
                <a:cs typeface="Arial"/>
                <a:sym typeface="Arial"/>
              </a:defRPr>
            </a:lvl6pPr>
            <a:lvl7pPr marL="0" lvl="6" indent="0" algn="r">
              <a:spcBef>
                <a:spcPts val="0"/>
              </a:spcBef>
              <a:buNone/>
              <a:defRPr sz="1200">
                <a:solidFill>
                  <a:srgbClr val="888888"/>
                </a:solidFill>
                <a:latin typeface="Arial"/>
                <a:ea typeface="Arial"/>
                <a:cs typeface="Arial"/>
                <a:sym typeface="Arial"/>
              </a:defRPr>
            </a:lvl7pPr>
            <a:lvl8pPr marL="0" lvl="7" indent="0" algn="r">
              <a:spcBef>
                <a:spcPts val="0"/>
              </a:spcBef>
              <a:buNone/>
              <a:defRPr sz="1200">
                <a:solidFill>
                  <a:srgbClr val="888888"/>
                </a:solidFill>
                <a:latin typeface="Arial"/>
                <a:ea typeface="Arial"/>
                <a:cs typeface="Arial"/>
                <a:sym typeface="Arial"/>
              </a:defRPr>
            </a:lvl8pPr>
            <a:lvl9pPr marL="0" lvl="8" indent="0" algn="r">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838200" y="365125"/>
            <a:ext cx="579628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4400"/>
              <a:buFont typeface="Arial Black"/>
              <a:buNone/>
              <a:defRPr>
                <a:solidFill>
                  <a:srgbClr val="1F3864"/>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838200" y="1825625"/>
            <a:ext cx="5796280" cy="35083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rgbClr val="1F3864"/>
                </a:solidFill>
                <a:latin typeface="Arial"/>
                <a:ea typeface="Arial"/>
                <a:cs typeface="Arial"/>
                <a:sym typeface="Arial"/>
              </a:defRPr>
            </a:lvl1pPr>
            <a:lvl2pPr marL="914400" lvl="1" indent="-381000" algn="l">
              <a:lnSpc>
                <a:spcPct val="90000"/>
              </a:lnSpc>
              <a:spcBef>
                <a:spcPts val="500"/>
              </a:spcBef>
              <a:spcAft>
                <a:spcPts val="0"/>
              </a:spcAft>
              <a:buClr>
                <a:srgbClr val="1F3864"/>
              </a:buClr>
              <a:buSzPts val="2400"/>
              <a:buChar char="•"/>
              <a:defRPr>
                <a:solidFill>
                  <a:srgbClr val="1F3864"/>
                </a:solidFill>
                <a:latin typeface="Arial"/>
                <a:ea typeface="Arial"/>
                <a:cs typeface="Arial"/>
                <a:sym typeface="Arial"/>
              </a:defRPr>
            </a:lvl2pPr>
            <a:lvl3pPr marL="1371600" lvl="2" indent="-355600" algn="l">
              <a:lnSpc>
                <a:spcPct val="90000"/>
              </a:lnSpc>
              <a:spcBef>
                <a:spcPts val="500"/>
              </a:spcBef>
              <a:spcAft>
                <a:spcPts val="0"/>
              </a:spcAft>
              <a:buClr>
                <a:srgbClr val="1F3864"/>
              </a:buClr>
              <a:buSzPts val="2000"/>
              <a:buChar char="•"/>
              <a:defRPr>
                <a:solidFill>
                  <a:srgbClr val="1F3864"/>
                </a:solidFill>
                <a:latin typeface="Arial"/>
                <a:ea typeface="Arial"/>
                <a:cs typeface="Arial"/>
                <a:sym typeface="Arial"/>
              </a:defRPr>
            </a:lvl3pPr>
            <a:lvl4pPr marL="1828800" lvl="3" indent="-342900" algn="l">
              <a:lnSpc>
                <a:spcPct val="90000"/>
              </a:lnSpc>
              <a:spcBef>
                <a:spcPts val="500"/>
              </a:spcBef>
              <a:spcAft>
                <a:spcPts val="0"/>
              </a:spcAft>
              <a:buClr>
                <a:srgbClr val="1F3864"/>
              </a:buClr>
              <a:buSzPts val="1800"/>
              <a:buChar char="•"/>
              <a:defRPr>
                <a:solidFill>
                  <a:srgbClr val="1F3864"/>
                </a:solidFill>
                <a:latin typeface="Arial"/>
                <a:ea typeface="Arial"/>
                <a:cs typeface="Arial"/>
                <a:sym typeface="Arial"/>
              </a:defRPr>
            </a:lvl4pPr>
            <a:lvl5pPr marL="2286000" lvl="4" indent="-342900" algn="l">
              <a:lnSpc>
                <a:spcPct val="90000"/>
              </a:lnSpc>
              <a:spcBef>
                <a:spcPts val="500"/>
              </a:spcBef>
              <a:spcAft>
                <a:spcPts val="0"/>
              </a:spcAft>
              <a:buClr>
                <a:srgbClr val="1F3864"/>
              </a:buClr>
              <a:buSzPts val="1800"/>
              <a:buChar char="•"/>
              <a:defRPr>
                <a:solidFill>
                  <a:srgbClr val="1F3864"/>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sldNum" idx="12"/>
          </p:nvPr>
        </p:nvSpPr>
        <p:spPr>
          <a:xfrm>
            <a:off x="8854440" y="5791517"/>
            <a:ext cx="2743200" cy="74739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9"/>
          <p:cNvSpPr txBox="1"/>
          <p:nvPr/>
        </p:nvSpPr>
        <p:spPr>
          <a:xfrm>
            <a:off x="2235200" y="2497976"/>
            <a:ext cx="7721600"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chemeClr val="lt1"/>
                </a:solidFill>
                <a:latin typeface="Arial Black"/>
                <a:ea typeface="Arial Black"/>
                <a:cs typeface="Arial Black"/>
                <a:sym typeface="Arial Black"/>
              </a:rPr>
              <a:t>TITLE</a:t>
            </a:r>
            <a:endParaRPr sz="2800">
              <a:solidFill>
                <a:schemeClr val="lt1"/>
              </a:solidFill>
              <a:latin typeface="Arial Black"/>
              <a:ea typeface="Arial Black"/>
              <a:cs typeface="Arial Black"/>
              <a:sym typeface="Arial Black"/>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p:cSld name="1_Blank">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10"/>
          <p:cNvSpPr txBox="1"/>
          <p:nvPr/>
        </p:nvSpPr>
        <p:spPr>
          <a:xfrm>
            <a:off x="2235200" y="2497976"/>
            <a:ext cx="7721600"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chemeClr val="lt1"/>
                </a:solidFill>
                <a:latin typeface="Arial Black"/>
                <a:ea typeface="Arial Black"/>
                <a:cs typeface="Arial Black"/>
                <a:sym typeface="Arial Black"/>
              </a:rPr>
              <a:t>TITLE</a:t>
            </a:r>
            <a:endParaRPr sz="2800">
              <a:solidFill>
                <a:schemeClr val="lt1"/>
              </a:solidFill>
              <a:latin typeface="Arial Black"/>
              <a:ea typeface="Arial Black"/>
              <a:cs typeface="Arial Black"/>
              <a:sym typeface="Arial Black"/>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Blank">
  <p:cSld name="2_Blank">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11"/>
          <p:cNvSpPr txBox="1"/>
          <p:nvPr/>
        </p:nvSpPr>
        <p:spPr>
          <a:xfrm>
            <a:off x="2235200" y="2497976"/>
            <a:ext cx="7721600"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chemeClr val="lt1"/>
                </a:solidFill>
                <a:latin typeface="Arial Black"/>
                <a:ea typeface="Arial Black"/>
                <a:cs typeface="Arial Black"/>
                <a:sym typeface="Arial Black"/>
              </a:rPr>
              <a:t>TITLE</a:t>
            </a:r>
            <a:endParaRPr sz="2800">
              <a:solidFill>
                <a:schemeClr val="lt1"/>
              </a:solidFill>
              <a:latin typeface="Arial Black"/>
              <a:ea typeface="Arial Black"/>
              <a:cs typeface="Arial Black"/>
              <a:sym typeface="Arial Black"/>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6199981"/>
            <a:ext cx="12192000" cy="67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B55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4E4A88-458B-4007-AE9D-AD6696F3645E}" type="slidenum">
              <a:rPr lang="en-US" smtClean="0"/>
              <a:pPr/>
              <a:t>‹#›</a:t>
            </a:fld>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631" r="66413" b="24252"/>
          <a:stretch/>
        </p:blipFill>
        <p:spPr>
          <a:xfrm>
            <a:off x="323850" y="6253295"/>
            <a:ext cx="619626" cy="583532"/>
          </a:xfrm>
          <a:prstGeom prst="rect">
            <a:avLst/>
          </a:prstGeom>
        </p:spPr>
      </p:pic>
      <p:sp>
        <p:nvSpPr>
          <p:cNvPr id="2" name="Title 1"/>
          <p:cNvSpPr>
            <a:spLocks noGrp="1"/>
          </p:cNvSpPr>
          <p:nvPr>
            <p:ph type="title"/>
          </p:nvPr>
        </p:nvSpPr>
        <p:spPr>
          <a:xfrm>
            <a:off x="831850" y="732583"/>
            <a:ext cx="10515600" cy="2852737"/>
          </a:xfrm>
        </p:spPr>
        <p:txBody>
          <a:bodyPr anchor="b"/>
          <a:lstStyle>
            <a:lvl1pPr>
              <a:defRPr sz="6000" b="1"/>
            </a:lvl1pPr>
          </a:lstStyle>
          <a:p>
            <a:r>
              <a:rPr lang="en-US" dirty="0"/>
              <a:t>Click to edit Master title style</a:t>
            </a:r>
          </a:p>
        </p:txBody>
      </p:sp>
      <p:sp>
        <p:nvSpPr>
          <p:cNvPr id="3" name="Text Placeholder 2"/>
          <p:cNvSpPr>
            <a:spLocks noGrp="1"/>
          </p:cNvSpPr>
          <p:nvPr>
            <p:ph type="body" idx="1"/>
          </p:nvPr>
        </p:nvSpPr>
        <p:spPr>
          <a:xfrm>
            <a:off x="831850" y="375574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sz="1600" b="1">
                <a:solidFill>
                  <a:srgbClr val="128DAE"/>
                </a:solidFill>
              </a:defRPr>
            </a:lvl1pPr>
          </a:lstStyle>
          <a:p>
            <a:r>
              <a:rPr lang="en-US" dirty="0"/>
              <a:t>www.nationalmentoringresourcecenter.org</a:t>
            </a:r>
          </a:p>
          <a:p>
            <a:endParaRPr lang="en-US" dirty="0"/>
          </a:p>
        </p:txBody>
      </p:sp>
      <p:sp>
        <p:nvSpPr>
          <p:cNvPr id="6" name="Slide Number Placeholder 5"/>
          <p:cNvSpPr>
            <a:spLocks noGrp="1"/>
          </p:cNvSpPr>
          <p:nvPr>
            <p:ph type="sldNum" sz="quarter" idx="12"/>
          </p:nvPr>
        </p:nvSpPr>
        <p:spPr/>
        <p:txBody>
          <a:bodyPr/>
          <a:lstStyle/>
          <a:p>
            <a:fld id="{9E4E4A88-458B-4007-AE9D-AD6696F3645E}" type="slidenum">
              <a:rPr lang="en-US" smtClean="0"/>
              <a:t>‹#›</a:t>
            </a:fld>
            <a:endParaRPr lang="en-US"/>
          </a:p>
        </p:txBody>
      </p:sp>
      <p:sp>
        <p:nvSpPr>
          <p:cNvPr id="19" name="Rectangle 18"/>
          <p:cNvSpPr/>
          <p:nvPr userDrawn="1"/>
        </p:nvSpPr>
        <p:spPr>
          <a:xfrm>
            <a:off x="0" y="5942036"/>
            <a:ext cx="12192000" cy="99760"/>
          </a:xfrm>
          <a:prstGeom prst="rect">
            <a:avLst/>
          </a:prstGeom>
          <a:solidFill>
            <a:srgbClr val="FC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0" y="5807204"/>
            <a:ext cx="12192000" cy="85764"/>
          </a:xfrm>
          <a:prstGeom prst="rect">
            <a:avLst/>
          </a:prstGeom>
          <a:solidFill>
            <a:srgbClr val="C3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182" y="5883668"/>
            <a:ext cx="12192000" cy="85764"/>
          </a:xfrm>
          <a:prstGeom prst="rect">
            <a:avLst/>
          </a:prstGeom>
          <a:solidFill>
            <a:srgbClr val="128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918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7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54A21-3218-BD2B-B85E-95841CC4D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B12B8B-CB87-728E-6371-46EC25774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23458-7BA1-69F2-37F9-7367D9099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B2B6C-F83F-DF44-9600-3A19678F1DBA}" type="datetimeFigureOut">
              <a:rPr lang="en-US" smtClean="0"/>
              <a:t>8/11/2022</a:t>
            </a:fld>
            <a:endParaRPr lang="en-US"/>
          </a:p>
        </p:txBody>
      </p:sp>
      <p:sp>
        <p:nvSpPr>
          <p:cNvPr id="5" name="Footer Placeholder 4">
            <a:extLst>
              <a:ext uri="{FF2B5EF4-FFF2-40B4-BE49-F238E27FC236}">
                <a16:creationId xmlns:a16="http://schemas.microsoft.com/office/drawing/2014/main" id="{7626F6C0-BCBA-7E3A-F1E1-BC1F6DB3B5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7D850D-04FA-BE44-04E5-28DA44066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A9103-2A70-304C-8AA8-04E6816F476B}" type="slidenum">
              <a:rPr lang="en-US" smtClean="0"/>
              <a:t>‹#›</a:t>
            </a:fld>
            <a:endParaRPr lang="en-US"/>
          </a:p>
        </p:txBody>
      </p:sp>
    </p:spTree>
    <p:extLst>
      <p:ext uri="{BB962C8B-B14F-4D97-AF65-F5344CB8AC3E}">
        <p14:creationId xmlns:p14="http://schemas.microsoft.com/office/powerpoint/2010/main" val="216500005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jpeg"/><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nationalmentoringresourcecenter.org/research-tools/tools-to-strengthen-match-support-and-closure/"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nationalmentoringresourcecenter.org/resources/program-assessmen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https://www.ojp.gov/funding/explore/interact-minor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nationalmentoringresourcecenter.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5371869" y="1264607"/>
            <a:ext cx="6417000" cy="251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Arial Black"/>
              <a:buNone/>
            </a:pPr>
            <a:r>
              <a:rPr lang="en-US" sz="4900" b="1" dirty="0">
                <a:latin typeface="Calibri" panose="020F0502020204030204" pitchFamily="34" charset="0"/>
                <a:ea typeface="Arial"/>
                <a:cs typeface="Calibri" panose="020F0502020204030204" pitchFamily="34" charset="0"/>
                <a:sym typeface="Arial"/>
              </a:rPr>
              <a:t>Risk Management </a:t>
            </a:r>
            <a:br>
              <a:rPr lang="en-US" sz="4900" b="1" dirty="0">
                <a:latin typeface="Calibri" panose="020F0502020204030204" pitchFamily="34" charset="0"/>
                <a:ea typeface="Arial"/>
                <a:cs typeface="Calibri" panose="020F0502020204030204" pitchFamily="34" charset="0"/>
                <a:sym typeface="Arial"/>
              </a:rPr>
            </a:br>
            <a:r>
              <a:rPr lang="en-US" sz="4900" b="1" dirty="0">
                <a:latin typeface="Calibri" panose="020F0502020204030204" pitchFamily="34" charset="0"/>
                <a:ea typeface="Arial"/>
                <a:cs typeface="Calibri" panose="020F0502020204030204" pitchFamily="34" charset="0"/>
                <a:sym typeface="Arial"/>
              </a:rPr>
              <a:t>&amp; Child Safety</a:t>
            </a:r>
            <a:endParaRPr sz="4300" dirty="0">
              <a:latin typeface="Calibri" panose="020F0502020204030204" pitchFamily="34" charset="0"/>
              <a:ea typeface="Arial"/>
              <a:cs typeface="Calibri" panose="020F0502020204030204" pitchFamily="34" charset="0"/>
              <a:sym typeface="Arial"/>
            </a:endParaRPr>
          </a:p>
          <a:p>
            <a:pPr marL="0" lvl="0" indent="0" algn="l" rtl="0">
              <a:lnSpc>
                <a:spcPct val="90000"/>
              </a:lnSpc>
              <a:spcBef>
                <a:spcPts val="0"/>
              </a:spcBef>
              <a:spcAft>
                <a:spcPts val="0"/>
              </a:spcAft>
              <a:buClr>
                <a:schemeClr val="lt1"/>
              </a:buClr>
              <a:buSzPts val="3600"/>
              <a:buFont typeface="Arial Black"/>
              <a:buNone/>
            </a:pPr>
            <a:endParaRPr sz="2400" i="1" dirty="0">
              <a:latin typeface="Arial"/>
              <a:ea typeface="Arial"/>
              <a:cs typeface="Arial"/>
              <a:sym typeface="Arial"/>
            </a:endParaRPr>
          </a:p>
        </p:txBody>
      </p:sp>
      <p:sp>
        <p:nvSpPr>
          <p:cNvPr id="72" name="Google Shape;72;p12"/>
          <p:cNvSpPr txBox="1">
            <a:spLocks noGrp="1"/>
          </p:cNvSpPr>
          <p:nvPr>
            <p:ph type="subTitle" idx="1"/>
          </p:nvPr>
        </p:nvSpPr>
        <p:spPr>
          <a:xfrm>
            <a:off x="5371869" y="3778607"/>
            <a:ext cx="5079900" cy="165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sz="3100" b="0" dirty="0">
                <a:latin typeface="Calibri" panose="020F0502020204030204" pitchFamily="34" charset="0"/>
                <a:cs typeface="Calibri" panose="020F0502020204030204" pitchFamily="34" charset="0"/>
              </a:rPr>
              <a:t>August 4, 2022</a:t>
            </a:r>
            <a:endParaRPr sz="3900" b="0"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B45B43-8819-38B4-D14D-00B0B73DACD8}"/>
              </a:ext>
            </a:extLst>
          </p:cNvPr>
          <p:cNvSpPr>
            <a:spLocks noGrp="1"/>
          </p:cNvSpPr>
          <p:nvPr>
            <p:ph type="title"/>
          </p:nvPr>
        </p:nvSpPr>
        <p:spPr>
          <a:xfrm>
            <a:off x="863029" y="1012004"/>
            <a:ext cx="3416158" cy="4795408"/>
          </a:xfrm>
        </p:spPr>
        <p:txBody>
          <a:bodyPr>
            <a:normAutofit/>
          </a:bodyPr>
          <a:lstStyle/>
          <a:p>
            <a:r>
              <a:rPr lang="en-US">
                <a:solidFill>
                  <a:srgbClr val="FFFFFF"/>
                </a:solidFill>
              </a:rPr>
              <a:t>Agenda</a:t>
            </a:r>
          </a:p>
        </p:txBody>
      </p:sp>
      <p:graphicFrame>
        <p:nvGraphicFramePr>
          <p:cNvPr id="5" name="Content Placeholder 2">
            <a:extLst>
              <a:ext uri="{FF2B5EF4-FFF2-40B4-BE49-F238E27FC236}">
                <a16:creationId xmlns:a16="http://schemas.microsoft.com/office/drawing/2014/main" id="{C7BFC0F3-8943-6EAA-ADE2-31479BC1FD0C}"/>
              </a:ext>
            </a:extLst>
          </p:cNvPr>
          <p:cNvGraphicFramePr>
            <a:graphicFrameLocks noGrp="1"/>
          </p:cNvGraphicFramePr>
          <p:nvPr>
            <p:ph idx="1"/>
            <p:extLst>
              <p:ext uri="{D42A27DB-BD31-4B8C-83A1-F6EECF244321}">
                <p14:modId xmlns:p14="http://schemas.microsoft.com/office/powerpoint/2010/main" val="156030266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151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960C83-92E7-4F93-67F3-9742A858BD3F}"/>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Risky Business</a:t>
            </a:r>
          </a:p>
        </p:txBody>
      </p:sp>
      <p:graphicFrame>
        <p:nvGraphicFramePr>
          <p:cNvPr id="7" name="Content Placeholder 2">
            <a:extLst>
              <a:ext uri="{FF2B5EF4-FFF2-40B4-BE49-F238E27FC236}">
                <a16:creationId xmlns:a16="http://schemas.microsoft.com/office/drawing/2014/main" id="{628042DC-7F9D-6B66-9BFC-21782C805369}"/>
              </a:ext>
            </a:extLst>
          </p:cNvPr>
          <p:cNvGraphicFramePr>
            <a:graphicFrameLocks noGrp="1"/>
          </p:cNvGraphicFramePr>
          <p:nvPr>
            <p:ph idx="1"/>
            <p:extLst>
              <p:ext uri="{D42A27DB-BD31-4B8C-83A1-F6EECF244321}">
                <p14:modId xmlns:p14="http://schemas.microsoft.com/office/powerpoint/2010/main" val="181554541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9388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309101-FF82-BF49-9CDE-4273CFB69DEC}"/>
              </a:ext>
            </a:extLst>
          </p:cNvPr>
          <p:cNvSpPr>
            <a:spLocks noGrp="1"/>
          </p:cNvSpPr>
          <p:nvPr>
            <p:ph type="ctrTitle"/>
          </p:nvPr>
        </p:nvSpPr>
        <p:spPr>
          <a:xfrm>
            <a:off x="7464614" y="1783959"/>
            <a:ext cx="4087306" cy="2889114"/>
          </a:xfrm>
        </p:spPr>
        <p:txBody>
          <a:bodyPr anchor="b">
            <a:normAutofit/>
          </a:bodyPr>
          <a:lstStyle/>
          <a:p>
            <a:pPr algn="l"/>
            <a:r>
              <a:rPr lang="en-US" sz="5000" dirty="0"/>
              <a:t>What is Risk Management?</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Magnifying glass and question mark">
            <a:extLst>
              <a:ext uri="{FF2B5EF4-FFF2-40B4-BE49-F238E27FC236}">
                <a16:creationId xmlns:a16="http://schemas.microsoft.com/office/drawing/2014/main" id="{AEC56CD0-5947-B3C7-704D-893ACF3FE8BC}"/>
              </a:ext>
            </a:extLst>
          </p:cNvPr>
          <p:cNvPicPr>
            <a:picLocks noChangeAspect="1"/>
          </p:cNvPicPr>
          <p:nvPr/>
        </p:nvPicPr>
        <p:blipFill rotWithShape="1">
          <a:blip r:embed="rId3"/>
          <a:srcRect l="23000" r="1935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69148850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FD48-7B5C-8657-8E83-6E81882D64E9}"/>
              </a:ext>
            </a:extLst>
          </p:cNvPr>
          <p:cNvSpPr>
            <a:spLocks noGrp="1"/>
          </p:cNvSpPr>
          <p:nvPr>
            <p:ph type="title"/>
          </p:nvPr>
        </p:nvSpPr>
        <p:spPr>
          <a:xfrm>
            <a:off x="762001" y="803325"/>
            <a:ext cx="5314536" cy="1325563"/>
          </a:xfrm>
        </p:spPr>
        <p:txBody>
          <a:bodyPr>
            <a:normAutofit/>
          </a:bodyPr>
          <a:lstStyle/>
          <a:p>
            <a:r>
              <a:rPr lang="en-US" dirty="0"/>
              <a:t>What’s at RISK?</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7CF28C0-0374-5928-47FE-6A5CA2BA1508}"/>
              </a:ext>
            </a:extLst>
          </p:cNvPr>
          <p:cNvPicPr>
            <a:picLocks noChangeAspect="1"/>
          </p:cNvPicPr>
          <p:nvPr/>
        </p:nvPicPr>
        <p:blipFill rotWithShape="1">
          <a:blip r:embed="rId2"/>
          <a:srcRect l="22317" r="2355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7" name="Content Placeholder 2">
            <a:extLst>
              <a:ext uri="{FF2B5EF4-FFF2-40B4-BE49-F238E27FC236}">
                <a16:creationId xmlns:a16="http://schemas.microsoft.com/office/drawing/2014/main" id="{642FBAC4-1361-CE7E-1E05-FCE6CA3F99E6}"/>
              </a:ext>
            </a:extLst>
          </p:cNvPr>
          <p:cNvGraphicFramePr>
            <a:graphicFrameLocks noGrp="1"/>
          </p:cNvGraphicFramePr>
          <p:nvPr>
            <p:ph idx="1"/>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8685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F33789-791A-985F-9C4D-482B7E56CE8B}"/>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Risk Management Model</a:t>
            </a:r>
          </a:p>
        </p:txBody>
      </p:sp>
      <p:graphicFrame>
        <p:nvGraphicFramePr>
          <p:cNvPr id="20" name="Content Placeholder 2">
            <a:extLst>
              <a:ext uri="{FF2B5EF4-FFF2-40B4-BE49-F238E27FC236}">
                <a16:creationId xmlns:a16="http://schemas.microsoft.com/office/drawing/2014/main" id="{A5185035-680C-7080-B027-A3E878BA95C1}"/>
              </a:ext>
            </a:extLst>
          </p:cNvPr>
          <p:cNvGraphicFramePr>
            <a:graphicFrameLocks noGrp="1"/>
          </p:cNvGraphicFramePr>
          <p:nvPr>
            <p:ph idx="1"/>
          </p:nvPr>
        </p:nvGraphicFramePr>
        <p:xfrm>
          <a:off x="6096000" y="157163"/>
          <a:ext cx="5905500" cy="6429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991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DD990C-5381-5095-5B66-1AD9B3F769F5}"/>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6000" kern="1200" dirty="0">
                <a:solidFill>
                  <a:schemeClr val="tx1"/>
                </a:solidFill>
                <a:latin typeface="+mj-lt"/>
                <a:ea typeface="+mj-ea"/>
                <a:cs typeface="+mj-cs"/>
              </a:rPr>
              <a:t>Screening Volunteers</a:t>
            </a:r>
          </a:p>
        </p:txBody>
      </p:sp>
      <p:sp>
        <p:nvSpPr>
          <p:cNvPr id="3" name="Content Placeholder 2">
            <a:extLst>
              <a:ext uri="{FF2B5EF4-FFF2-40B4-BE49-F238E27FC236}">
                <a16:creationId xmlns:a16="http://schemas.microsoft.com/office/drawing/2014/main" id="{EA8EC914-2011-C18B-C1A0-F69ABD91636C}"/>
              </a:ext>
            </a:extLst>
          </p:cNvPr>
          <p:cNvSpPr>
            <a:spLocks noGrp="1"/>
          </p:cNvSpPr>
          <p:nvPr>
            <p:ph idx="1"/>
          </p:nvPr>
        </p:nvSpPr>
        <p:spPr>
          <a:xfrm>
            <a:off x="1094096" y="3842932"/>
            <a:ext cx="4167115" cy="2163551"/>
          </a:xfrm>
        </p:spPr>
        <p:txBody>
          <a:bodyPr vert="horz" lIns="91440" tIns="45720" rIns="91440" bIns="45720" rtlCol="0" anchor="t">
            <a:normAutofit/>
          </a:bodyPr>
          <a:lstStyle/>
          <a:p>
            <a:pPr marL="0" indent="0">
              <a:buNone/>
            </a:pPr>
            <a:r>
              <a:rPr lang="en-US" sz="2400" kern="1200">
                <a:solidFill>
                  <a:schemeClr val="tx1"/>
                </a:solidFill>
                <a:latin typeface="+mn-lt"/>
                <a:ea typeface="+mn-ea"/>
                <a:cs typeface="+mn-cs"/>
              </a:rPr>
              <a:t>How many volunteer screening methods can you name? </a:t>
            </a:r>
          </a:p>
        </p:txBody>
      </p:sp>
      <p:sp>
        <p:nvSpPr>
          <p:cNvPr id="21" name="Freeform: Shape 20">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Fingerprint">
            <a:extLst>
              <a:ext uri="{FF2B5EF4-FFF2-40B4-BE49-F238E27FC236}">
                <a16:creationId xmlns:a16="http://schemas.microsoft.com/office/drawing/2014/main" id="{7363BB7E-D9F0-0FB3-0F4F-E63360923A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1209357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F00F-91F9-67F1-9C70-5B76F711C719}"/>
              </a:ext>
            </a:extLst>
          </p:cNvPr>
          <p:cNvSpPr>
            <a:spLocks noGrp="1"/>
          </p:cNvSpPr>
          <p:nvPr>
            <p:ph type="title"/>
          </p:nvPr>
        </p:nvSpPr>
        <p:spPr/>
        <p:txBody>
          <a:bodyPr/>
          <a:lstStyle/>
          <a:p>
            <a:r>
              <a:rPr lang="en-US"/>
              <a:t>Screening Volunteers</a:t>
            </a:r>
            <a:endParaRPr lang="en-US" dirty="0"/>
          </a:p>
        </p:txBody>
      </p:sp>
      <p:graphicFrame>
        <p:nvGraphicFramePr>
          <p:cNvPr id="24" name="Content Placeholder 2">
            <a:extLst>
              <a:ext uri="{FF2B5EF4-FFF2-40B4-BE49-F238E27FC236}">
                <a16:creationId xmlns:a16="http://schemas.microsoft.com/office/drawing/2014/main" id="{584166D6-FDCA-BEFC-8D6A-1B9E0084F515}"/>
              </a:ext>
            </a:extLst>
          </p:cNvPr>
          <p:cNvGraphicFramePr>
            <a:graphicFrameLocks noGrp="1"/>
          </p:cNvGraphicFramePr>
          <p:nvPr>
            <p:ph idx="1"/>
            <p:extLst>
              <p:ext uri="{D42A27DB-BD31-4B8C-83A1-F6EECF244321}">
                <p14:modId xmlns:p14="http://schemas.microsoft.com/office/powerpoint/2010/main" val="40707339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89;p14">
            <a:extLst>
              <a:ext uri="{FF2B5EF4-FFF2-40B4-BE49-F238E27FC236}">
                <a16:creationId xmlns:a16="http://schemas.microsoft.com/office/drawing/2014/main" id="{071FFD7D-F082-6943-BE87-CE0DD396E011}"/>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Screening Volunteers</a:t>
            </a:r>
          </a:p>
        </p:txBody>
      </p:sp>
    </p:spTree>
    <p:extLst>
      <p:ext uri="{BB962C8B-B14F-4D97-AF65-F5344CB8AC3E}">
        <p14:creationId xmlns:p14="http://schemas.microsoft.com/office/powerpoint/2010/main" val="2297131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0E826-83F7-5E4B-94FB-E9BCCC69F978}"/>
              </a:ext>
            </a:extLst>
          </p:cNvPr>
          <p:cNvSpPr>
            <a:spLocks noGrp="1"/>
          </p:cNvSpPr>
          <p:nvPr>
            <p:ph type="title"/>
          </p:nvPr>
        </p:nvSpPr>
        <p:spPr/>
        <p:txBody>
          <a:bodyPr/>
          <a:lstStyle/>
          <a:p>
            <a:r>
              <a:rPr lang="en-US" dirty="0"/>
              <a:t>Advanced Volunteer Screenings</a:t>
            </a:r>
          </a:p>
        </p:txBody>
      </p:sp>
      <p:graphicFrame>
        <p:nvGraphicFramePr>
          <p:cNvPr id="5" name="Content Placeholder 2">
            <a:extLst>
              <a:ext uri="{FF2B5EF4-FFF2-40B4-BE49-F238E27FC236}">
                <a16:creationId xmlns:a16="http://schemas.microsoft.com/office/drawing/2014/main" id="{9116E816-7273-32ED-F34A-42439E1A1B0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Google Shape;89;p14">
            <a:extLst>
              <a:ext uri="{FF2B5EF4-FFF2-40B4-BE49-F238E27FC236}">
                <a16:creationId xmlns:a16="http://schemas.microsoft.com/office/drawing/2014/main" id="{4CB07F30-7EAF-304A-A9D9-EF8A511D0A11}"/>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Advanced Volunteer Screenings</a:t>
            </a:r>
          </a:p>
        </p:txBody>
      </p:sp>
    </p:spTree>
    <p:extLst>
      <p:ext uri="{BB962C8B-B14F-4D97-AF65-F5344CB8AC3E}">
        <p14:creationId xmlns:p14="http://schemas.microsoft.com/office/powerpoint/2010/main" val="1908982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8E15-5DB5-B18E-9C80-FB6E7345F5C2}"/>
              </a:ext>
            </a:extLst>
          </p:cNvPr>
          <p:cNvSpPr>
            <a:spLocks noGrp="1"/>
          </p:cNvSpPr>
          <p:nvPr>
            <p:ph type="title"/>
          </p:nvPr>
        </p:nvSpPr>
        <p:spPr/>
        <p:txBody>
          <a:bodyPr/>
          <a:lstStyle/>
          <a:p>
            <a:r>
              <a:rPr lang="en-US" dirty="0"/>
              <a:t>Organizational Risk Management</a:t>
            </a:r>
          </a:p>
        </p:txBody>
      </p:sp>
      <p:graphicFrame>
        <p:nvGraphicFramePr>
          <p:cNvPr id="6" name="Content Placeholder 2">
            <a:extLst>
              <a:ext uri="{FF2B5EF4-FFF2-40B4-BE49-F238E27FC236}">
                <a16:creationId xmlns:a16="http://schemas.microsoft.com/office/drawing/2014/main" id="{C7CE4D28-F2B3-8671-8856-3830673B6CCC}"/>
              </a:ext>
            </a:extLst>
          </p:cNvPr>
          <p:cNvGraphicFramePr>
            <a:graphicFrameLocks noGrp="1"/>
          </p:cNvGraphicFramePr>
          <p:nvPr>
            <p:ph idx="1"/>
            <p:extLst>
              <p:ext uri="{D42A27DB-BD31-4B8C-83A1-F6EECF244321}">
                <p14:modId xmlns:p14="http://schemas.microsoft.com/office/powerpoint/2010/main" val="3568680581"/>
              </p:ext>
            </p:extLst>
          </p:nvPr>
        </p:nvGraphicFramePr>
        <p:xfrm>
          <a:off x="838200" y="202513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89;p14">
            <a:extLst>
              <a:ext uri="{FF2B5EF4-FFF2-40B4-BE49-F238E27FC236}">
                <a16:creationId xmlns:a16="http://schemas.microsoft.com/office/drawing/2014/main" id="{F97D3521-CAE6-AC42-AA11-9802A333A702}"/>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Organizationa</a:t>
            </a:r>
            <a:r>
              <a:rPr lang="en-US" sz="5200" b="1" dirty="0">
                <a:solidFill>
                  <a:srgbClr val="042B45"/>
                </a:solidFill>
                <a:latin typeface="+mn-lt"/>
                <a:ea typeface="Arial"/>
                <a:cs typeface="Arial"/>
              </a:rPr>
              <a:t>l Risk Management</a:t>
            </a:r>
            <a:endParaRPr lang="en-US" sz="5200" b="1" dirty="0">
              <a:solidFill>
                <a:srgbClr val="042B45"/>
              </a:solidFill>
              <a:latin typeface="+mn-lt"/>
              <a:ea typeface="Arial"/>
              <a:cs typeface="Arial"/>
              <a:sym typeface="Arial"/>
            </a:endParaRPr>
          </a:p>
        </p:txBody>
      </p:sp>
    </p:spTree>
    <p:extLst>
      <p:ext uri="{BB962C8B-B14F-4D97-AF65-F5344CB8AC3E}">
        <p14:creationId xmlns:p14="http://schemas.microsoft.com/office/powerpoint/2010/main" val="372770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BD15-B480-4001-9B67-8DB6448BE2C0}"/>
              </a:ext>
            </a:extLst>
          </p:cNvPr>
          <p:cNvSpPr>
            <a:spLocks noGrp="1"/>
          </p:cNvSpPr>
          <p:nvPr>
            <p:ph type="title"/>
          </p:nvPr>
        </p:nvSpPr>
        <p:spPr/>
        <p:txBody>
          <a:bodyPr/>
          <a:lstStyle/>
          <a:p>
            <a:r>
              <a:rPr lang="en-US" dirty="0"/>
              <a:t>Organizational Risk Management #2</a:t>
            </a:r>
          </a:p>
        </p:txBody>
      </p:sp>
      <p:graphicFrame>
        <p:nvGraphicFramePr>
          <p:cNvPr id="6" name="Content Placeholder 2">
            <a:extLst>
              <a:ext uri="{FF2B5EF4-FFF2-40B4-BE49-F238E27FC236}">
                <a16:creationId xmlns:a16="http://schemas.microsoft.com/office/drawing/2014/main" id="{B52FDCFE-CF04-B9F6-1F21-FA63825248C7}"/>
              </a:ext>
            </a:extLst>
          </p:cNvPr>
          <p:cNvGraphicFramePr>
            <a:graphicFrameLocks noGrp="1"/>
          </p:cNvGraphicFramePr>
          <p:nvPr>
            <p:ph idx="1"/>
            <p:extLst>
              <p:ext uri="{D42A27DB-BD31-4B8C-83A1-F6EECF244321}">
                <p14:modId xmlns:p14="http://schemas.microsoft.com/office/powerpoint/2010/main" val="1899202874"/>
              </p:ext>
            </p:extLst>
          </p:nvPr>
        </p:nvGraphicFramePr>
        <p:xfrm>
          <a:off x="829886" y="214153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89;p14">
            <a:extLst>
              <a:ext uri="{FF2B5EF4-FFF2-40B4-BE49-F238E27FC236}">
                <a16:creationId xmlns:a16="http://schemas.microsoft.com/office/drawing/2014/main" id="{76160392-3548-444D-98FC-674E3D0C26FE}"/>
              </a:ext>
            </a:extLst>
          </p:cNvPr>
          <p:cNvSpPr txBox="1">
            <a:spLocks/>
          </p:cNvSpPr>
          <p:nvPr/>
        </p:nvSpPr>
        <p:spPr>
          <a:xfrm>
            <a:off x="-66503" y="365125"/>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Organizationa</a:t>
            </a:r>
            <a:r>
              <a:rPr lang="en-US" sz="5200" b="1" dirty="0">
                <a:solidFill>
                  <a:srgbClr val="042B45"/>
                </a:solidFill>
                <a:latin typeface="+mn-lt"/>
                <a:ea typeface="Arial"/>
                <a:cs typeface="Arial"/>
              </a:rPr>
              <a:t>l Risk Management #2</a:t>
            </a:r>
            <a:endParaRPr lang="en-US" sz="5200" b="1" dirty="0">
              <a:solidFill>
                <a:srgbClr val="042B45"/>
              </a:solidFill>
              <a:latin typeface="+mn-lt"/>
              <a:ea typeface="Arial"/>
              <a:cs typeface="Arial"/>
              <a:sym typeface="Arial"/>
            </a:endParaRPr>
          </a:p>
        </p:txBody>
      </p:sp>
    </p:spTree>
    <p:extLst>
      <p:ext uri="{BB962C8B-B14F-4D97-AF65-F5344CB8AC3E}">
        <p14:creationId xmlns:p14="http://schemas.microsoft.com/office/powerpoint/2010/main" val="185086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D58367-9FAE-E61F-01BA-36798B5867B3}"/>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Introductions</a:t>
            </a:r>
          </a:p>
        </p:txBody>
      </p:sp>
      <p:sp>
        <p:nvSpPr>
          <p:cNvPr id="3" name="Content Placeholder 2">
            <a:extLst>
              <a:ext uri="{FF2B5EF4-FFF2-40B4-BE49-F238E27FC236}">
                <a16:creationId xmlns:a16="http://schemas.microsoft.com/office/drawing/2014/main" id="{ECC57679-C0B9-6030-16AC-69E498F4B582}"/>
              </a:ext>
            </a:extLst>
          </p:cNvPr>
          <p:cNvSpPr>
            <a:spLocks noGrp="1"/>
          </p:cNvSpPr>
          <p:nvPr>
            <p:ph idx="1"/>
          </p:nvPr>
        </p:nvSpPr>
        <p:spPr>
          <a:xfrm>
            <a:off x="5751095" y="649480"/>
            <a:ext cx="6280483" cy="5546047"/>
          </a:xfrm>
        </p:spPr>
        <p:txBody>
          <a:bodyPr anchor="ctr">
            <a:normAutofit/>
          </a:bodyPr>
          <a:lstStyle/>
          <a:p>
            <a:pPr marL="0" indent="0">
              <a:buNone/>
            </a:pPr>
            <a:r>
              <a:rPr lang="en-US" sz="3600" dirty="0"/>
              <a:t>In the chat, share:</a:t>
            </a:r>
          </a:p>
          <a:p>
            <a:pPr marL="0" indent="0">
              <a:buNone/>
            </a:pPr>
            <a:endParaRPr lang="en-US" sz="2000" dirty="0"/>
          </a:p>
          <a:p>
            <a:pPr lvl="1"/>
            <a:r>
              <a:rPr lang="en-US" sz="3600" dirty="0"/>
              <a:t>Name</a:t>
            </a:r>
          </a:p>
          <a:p>
            <a:pPr lvl="1"/>
            <a:r>
              <a:rPr lang="en-US" sz="3600" dirty="0"/>
              <a:t>Program name</a:t>
            </a:r>
          </a:p>
          <a:p>
            <a:pPr lvl="1"/>
            <a:r>
              <a:rPr lang="en-US" sz="3600" dirty="0"/>
              <a:t>State you are joining from</a:t>
            </a:r>
          </a:p>
          <a:p>
            <a:pPr lvl="1"/>
            <a:r>
              <a:rPr lang="en-US" sz="3600" dirty="0"/>
              <a:t>Back to school memory</a:t>
            </a:r>
          </a:p>
        </p:txBody>
      </p:sp>
    </p:spTree>
    <p:extLst>
      <p:ext uri="{BB962C8B-B14F-4D97-AF65-F5344CB8AC3E}">
        <p14:creationId xmlns:p14="http://schemas.microsoft.com/office/powerpoint/2010/main" val="1146056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95A7-ED3F-E97E-730C-C652EA21ABAF}"/>
              </a:ext>
            </a:extLst>
          </p:cNvPr>
          <p:cNvSpPr>
            <a:spLocks noGrp="1"/>
          </p:cNvSpPr>
          <p:nvPr>
            <p:ph type="title"/>
          </p:nvPr>
        </p:nvSpPr>
        <p:spPr/>
        <p:txBody>
          <a:bodyPr/>
          <a:lstStyle/>
          <a:p>
            <a:r>
              <a:rPr lang="en-US" dirty="0"/>
              <a:t>Staff Structure </a:t>
            </a:r>
          </a:p>
        </p:txBody>
      </p:sp>
      <p:sp>
        <p:nvSpPr>
          <p:cNvPr id="3" name="Content Placeholder 2">
            <a:extLst>
              <a:ext uri="{FF2B5EF4-FFF2-40B4-BE49-F238E27FC236}">
                <a16:creationId xmlns:a16="http://schemas.microsoft.com/office/drawing/2014/main" id="{66B951C7-C2F7-2CC5-332B-79EC9FD00D0A}"/>
              </a:ext>
            </a:extLst>
          </p:cNvPr>
          <p:cNvSpPr>
            <a:spLocks noGrp="1"/>
          </p:cNvSpPr>
          <p:nvPr>
            <p:ph idx="1"/>
          </p:nvPr>
        </p:nvSpPr>
        <p:spPr>
          <a:xfrm>
            <a:off x="838200" y="2640272"/>
            <a:ext cx="6255328" cy="4351338"/>
          </a:xfrm>
        </p:spPr>
        <p:txBody>
          <a:bodyPr>
            <a:normAutofit/>
          </a:bodyPr>
          <a:lstStyle/>
          <a:p>
            <a:pPr marL="0" indent="0">
              <a:buNone/>
            </a:pPr>
            <a:r>
              <a:rPr lang="en-US" dirty="0"/>
              <a:t>THINK TIME	</a:t>
            </a:r>
          </a:p>
          <a:p>
            <a:pPr marL="0" indent="0">
              <a:buNone/>
            </a:pPr>
            <a:r>
              <a:rPr lang="en-US" dirty="0"/>
              <a:t>What does your mentoring program staff look like in relation to risk management? </a:t>
            </a:r>
          </a:p>
          <a:p>
            <a:pPr marL="0" indent="0">
              <a:buNone/>
            </a:pPr>
            <a:r>
              <a:rPr lang="en-US" i="1" dirty="0"/>
              <a:t>		</a:t>
            </a:r>
          </a:p>
        </p:txBody>
      </p:sp>
      <p:sp>
        <p:nvSpPr>
          <p:cNvPr id="6" name="Cloud Callout 5">
            <a:extLst>
              <a:ext uri="{FF2B5EF4-FFF2-40B4-BE49-F238E27FC236}">
                <a16:creationId xmlns:a16="http://schemas.microsoft.com/office/drawing/2014/main" id="{7064E841-0CC1-4D40-A5CE-511B7B7446A1}"/>
              </a:ext>
            </a:extLst>
          </p:cNvPr>
          <p:cNvSpPr/>
          <p:nvPr/>
        </p:nvSpPr>
        <p:spPr>
          <a:xfrm rot="1838825">
            <a:off x="7884182" y="2017204"/>
            <a:ext cx="3243713" cy="2465509"/>
          </a:xfrm>
          <a:prstGeom prst="cloudCallout">
            <a:avLst/>
          </a:prstGeom>
          <a:solidFill>
            <a:srgbClr val="A6F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36C998-7231-7947-99E5-FF3D876EDFBF}"/>
              </a:ext>
            </a:extLst>
          </p:cNvPr>
          <p:cNvSpPr txBox="1"/>
          <p:nvPr/>
        </p:nvSpPr>
        <p:spPr>
          <a:xfrm>
            <a:off x="1459363" y="4141425"/>
            <a:ext cx="5634165" cy="830997"/>
          </a:xfrm>
          <a:prstGeom prst="rect">
            <a:avLst/>
          </a:prstGeom>
          <a:noFill/>
        </p:spPr>
        <p:txBody>
          <a:bodyPr wrap="square" rtlCol="0">
            <a:spAutoFit/>
          </a:bodyPr>
          <a:lstStyle/>
          <a:p>
            <a:r>
              <a:rPr lang="en-US" sz="2400" i="1" dirty="0"/>
              <a:t>for example, How many staff members do you need? Of what skill levels?</a:t>
            </a:r>
            <a:endParaRPr lang="en-US" sz="2400" dirty="0"/>
          </a:p>
        </p:txBody>
      </p:sp>
      <p:sp>
        <p:nvSpPr>
          <p:cNvPr id="8" name="Right Arrow 7">
            <a:extLst>
              <a:ext uri="{FF2B5EF4-FFF2-40B4-BE49-F238E27FC236}">
                <a16:creationId xmlns:a16="http://schemas.microsoft.com/office/drawing/2014/main" id="{48FBE6A5-1768-AB43-A158-ACCB56322793}"/>
              </a:ext>
            </a:extLst>
          </p:cNvPr>
          <p:cNvSpPr/>
          <p:nvPr/>
        </p:nvSpPr>
        <p:spPr>
          <a:xfrm>
            <a:off x="1009302" y="4261825"/>
            <a:ext cx="445210" cy="228598"/>
          </a:xfrm>
          <a:prstGeom prst="rightArrow">
            <a:avLst/>
          </a:prstGeom>
          <a:solidFill>
            <a:srgbClr val="52B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89;p14">
            <a:extLst>
              <a:ext uri="{FF2B5EF4-FFF2-40B4-BE49-F238E27FC236}">
                <a16:creationId xmlns:a16="http://schemas.microsoft.com/office/drawing/2014/main" id="{2EDE4666-7B29-7D4A-A18D-E6F7239DB83A}"/>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Staff Structure</a:t>
            </a:r>
          </a:p>
        </p:txBody>
      </p:sp>
    </p:spTree>
    <p:extLst>
      <p:ext uri="{BB962C8B-B14F-4D97-AF65-F5344CB8AC3E}">
        <p14:creationId xmlns:p14="http://schemas.microsoft.com/office/powerpoint/2010/main" val="332990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95A7-ED3F-E97E-730C-C652EA21ABAF}"/>
              </a:ext>
            </a:extLst>
          </p:cNvPr>
          <p:cNvSpPr>
            <a:spLocks noGrp="1"/>
          </p:cNvSpPr>
          <p:nvPr>
            <p:ph type="title"/>
          </p:nvPr>
        </p:nvSpPr>
        <p:spPr/>
        <p:txBody>
          <a:bodyPr/>
          <a:lstStyle/>
          <a:p>
            <a:r>
              <a:rPr lang="en-US" dirty="0"/>
              <a:t>Staff Structure </a:t>
            </a:r>
          </a:p>
        </p:txBody>
      </p:sp>
      <p:sp>
        <p:nvSpPr>
          <p:cNvPr id="3" name="Content Placeholder 2">
            <a:extLst>
              <a:ext uri="{FF2B5EF4-FFF2-40B4-BE49-F238E27FC236}">
                <a16:creationId xmlns:a16="http://schemas.microsoft.com/office/drawing/2014/main" id="{66B951C7-C2F7-2CC5-332B-79EC9FD00D0A}"/>
              </a:ext>
            </a:extLst>
          </p:cNvPr>
          <p:cNvSpPr>
            <a:spLocks noGrp="1"/>
          </p:cNvSpPr>
          <p:nvPr>
            <p:ph idx="1"/>
          </p:nvPr>
        </p:nvSpPr>
        <p:spPr>
          <a:xfrm>
            <a:off x="838200" y="2008505"/>
            <a:ext cx="10515600" cy="4351338"/>
          </a:xfrm>
        </p:spPr>
        <p:txBody>
          <a:bodyPr>
            <a:normAutofit/>
          </a:bodyPr>
          <a:lstStyle/>
          <a:p>
            <a:pPr marL="0" indent="0">
              <a:buNone/>
            </a:pPr>
            <a:r>
              <a:rPr lang="en-US" dirty="0"/>
              <a:t>Questions to ask:</a:t>
            </a:r>
          </a:p>
          <a:p>
            <a:pPr marL="0" indent="0">
              <a:buNone/>
            </a:pPr>
            <a:endParaRPr lang="en-US" sz="1100" dirty="0"/>
          </a:p>
          <a:p>
            <a:pPr marL="457200" lvl="1" indent="0">
              <a:buNone/>
            </a:pPr>
            <a:r>
              <a:rPr lang="en-US" sz="2800" dirty="0"/>
              <a:t>	Does your program have a staffing structure that is appropriate 	for your mentoring program scale and model?</a:t>
            </a:r>
          </a:p>
          <a:p>
            <a:pPr marL="457200" lvl="1" indent="0">
              <a:buNone/>
            </a:pPr>
            <a:endParaRPr lang="en-US" sz="1100" dirty="0"/>
          </a:p>
          <a:p>
            <a:pPr marL="457200" lvl="1" indent="0">
              <a:buNone/>
            </a:pPr>
            <a:r>
              <a:rPr lang="en-US" sz="2800" dirty="0"/>
              <a:t>	What is the ratio of matches to staff?</a:t>
            </a:r>
          </a:p>
          <a:p>
            <a:pPr marL="457200" lvl="1" indent="0">
              <a:buNone/>
            </a:pPr>
            <a:endParaRPr lang="en-US" sz="1100" dirty="0"/>
          </a:p>
          <a:p>
            <a:pPr marL="457200" lvl="1" indent="0">
              <a:buNone/>
            </a:pPr>
            <a:r>
              <a:rPr lang="en-US" sz="2800" dirty="0"/>
              <a:t>	How are staff roles divvied up?</a:t>
            </a:r>
          </a:p>
          <a:p>
            <a:pPr marL="457200" lvl="1" indent="0">
              <a:buNone/>
            </a:pPr>
            <a:endParaRPr lang="en-US" sz="1100" dirty="0"/>
          </a:p>
          <a:p>
            <a:pPr marL="457200" lvl="1" indent="0">
              <a:buNone/>
            </a:pPr>
            <a:r>
              <a:rPr lang="en-US" sz="2800" dirty="0"/>
              <a:t>	Does the staffing fit the model and allow for coverage? </a:t>
            </a:r>
          </a:p>
        </p:txBody>
      </p:sp>
      <p:sp>
        <p:nvSpPr>
          <p:cNvPr id="4" name="Right Arrow 3">
            <a:extLst>
              <a:ext uri="{FF2B5EF4-FFF2-40B4-BE49-F238E27FC236}">
                <a16:creationId xmlns:a16="http://schemas.microsoft.com/office/drawing/2014/main" id="{A80543B0-164E-3449-8014-2E8BA3F52586}"/>
              </a:ext>
            </a:extLst>
          </p:cNvPr>
          <p:cNvSpPr/>
          <p:nvPr/>
        </p:nvSpPr>
        <p:spPr>
          <a:xfrm>
            <a:off x="1163783" y="2826327"/>
            <a:ext cx="565267" cy="282633"/>
          </a:xfrm>
          <a:prstGeom prst="rightArrow">
            <a:avLst/>
          </a:prstGeom>
          <a:solidFill>
            <a:srgbClr val="52B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670D3A54-12CF-574E-9B88-AB57328BD6E6}"/>
              </a:ext>
            </a:extLst>
          </p:cNvPr>
          <p:cNvSpPr/>
          <p:nvPr/>
        </p:nvSpPr>
        <p:spPr>
          <a:xfrm>
            <a:off x="1163782" y="3879373"/>
            <a:ext cx="565267" cy="282633"/>
          </a:xfrm>
          <a:prstGeom prst="rightArrow">
            <a:avLst/>
          </a:prstGeom>
          <a:solidFill>
            <a:srgbClr val="52B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4D7AA1FB-EB1E-064D-8104-FE1111920B64}"/>
              </a:ext>
            </a:extLst>
          </p:cNvPr>
          <p:cNvSpPr/>
          <p:nvPr/>
        </p:nvSpPr>
        <p:spPr>
          <a:xfrm>
            <a:off x="1163782" y="4531043"/>
            <a:ext cx="565267" cy="282633"/>
          </a:xfrm>
          <a:prstGeom prst="rightArrow">
            <a:avLst/>
          </a:prstGeom>
          <a:solidFill>
            <a:srgbClr val="52B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CB6B76D3-6FBA-3C43-959D-09490580AC70}"/>
              </a:ext>
            </a:extLst>
          </p:cNvPr>
          <p:cNvSpPr/>
          <p:nvPr/>
        </p:nvSpPr>
        <p:spPr>
          <a:xfrm>
            <a:off x="1163782" y="5182713"/>
            <a:ext cx="565267" cy="282633"/>
          </a:xfrm>
          <a:prstGeom prst="rightArrow">
            <a:avLst/>
          </a:prstGeom>
          <a:solidFill>
            <a:srgbClr val="52B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9;p14">
            <a:extLst>
              <a:ext uri="{FF2B5EF4-FFF2-40B4-BE49-F238E27FC236}">
                <a16:creationId xmlns:a16="http://schemas.microsoft.com/office/drawing/2014/main" id="{8C9C593E-65AD-8741-999F-2BBE28822EC6}"/>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Staff Structure</a:t>
            </a:r>
          </a:p>
        </p:txBody>
      </p:sp>
    </p:spTree>
    <p:extLst>
      <p:ext uri="{BB962C8B-B14F-4D97-AF65-F5344CB8AC3E}">
        <p14:creationId xmlns:p14="http://schemas.microsoft.com/office/powerpoint/2010/main" val="3443456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6DD3-E544-1BC3-A88C-C752A4F97954}"/>
              </a:ext>
            </a:extLst>
          </p:cNvPr>
          <p:cNvSpPr>
            <a:spLocks noGrp="1"/>
          </p:cNvSpPr>
          <p:nvPr>
            <p:ph type="title"/>
          </p:nvPr>
        </p:nvSpPr>
        <p:spPr/>
        <p:txBody>
          <a:bodyPr/>
          <a:lstStyle/>
          <a:p>
            <a:r>
              <a:rPr lang="en-US" dirty="0"/>
              <a:t>Legal Liability</a:t>
            </a:r>
          </a:p>
        </p:txBody>
      </p:sp>
      <p:graphicFrame>
        <p:nvGraphicFramePr>
          <p:cNvPr id="6" name="Content Placeholder 2">
            <a:extLst>
              <a:ext uri="{FF2B5EF4-FFF2-40B4-BE49-F238E27FC236}">
                <a16:creationId xmlns:a16="http://schemas.microsoft.com/office/drawing/2014/main" id="{73393E52-9B2F-3DB6-49BC-E6D5DB4A7F0B}"/>
              </a:ext>
            </a:extLst>
          </p:cNvPr>
          <p:cNvGraphicFramePr>
            <a:graphicFrameLocks noGrp="1"/>
          </p:cNvGraphicFramePr>
          <p:nvPr>
            <p:ph idx="1"/>
            <p:extLst>
              <p:ext uri="{D42A27DB-BD31-4B8C-83A1-F6EECF244321}">
                <p14:modId xmlns:p14="http://schemas.microsoft.com/office/powerpoint/2010/main" val="2767066187"/>
              </p:ext>
            </p:extLst>
          </p:nvPr>
        </p:nvGraphicFramePr>
        <p:xfrm>
          <a:off x="339437" y="21415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Google Shape;89;p14">
            <a:extLst>
              <a:ext uri="{FF2B5EF4-FFF2-40B4-BE49-F238E27FC236}">
                <a16:creationId xmlns:a16="http://schemas.microsoft.com/office/drawing/2014/main" id="{14F0B113-C7B9-5F4A-9238-C79D5D13E358}"/>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Legal Liability</a:t>
            </a:r>
          </a:p>
        </p:txBody>
      </p:sp>
    </p:spTree>
    <p:extLst>
      <p:ext uri="{BB962C8B-B14F-4D97-AF65-F5344CB8AC3E}">
        <p14:creationId xmlns:p14="http://schemas.microsoft.com/office/powerpoint/2010/main" val="1457801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6DD3-E544-1BC3-A88C-C752A4F97954}"/>
              </a:ext>
            </a:extLst>
          </p:cNvPr>
          <p:cNvSpPr>
            <a:spLocks noGrp="1"/>
          </p:cNvSpPr>
          <p:nvPr>
            <p:ph type="title"/>
          </p:nvPr>
        </p:nvSpPr>
        <p:spPr/>
        <p:txBody>
          <a:bodyPr/>
          <a:lstStyle/>
          <a:p>
            <a:r>
              <a:rPr lang="en-US" dirty="0"/>
              <a:t>Legal Liability</a:t>
            </a:r>
          </a:p>
        </p:txBody>
      </p:sp>
      <p:sp>
        <p:nvSpPr>
          <p:cNvPr id="3" name="Content Placeholder 2">
            <a:extLst>
              <a:ext uri="{FF2B5EF4-FFF2-40B4-BE49-F238E27FC236}">
                <a16:creationId xmlns:a16="http://schemas.microsoft.com/office/drawing/2014/main" id="{C9663410-16F5-CFF6-BA8B-9366A1AC3DF0}"/>
              </a:ext>
            </a:extLst>
          </p:cNvPr>
          <p:cNvSpPr>
            <a:spLocks noGrp="1"/>
          </p:cNvSpPr>
          <p:nvPr>
            <p:ph idx="1"/>
          </p:nvPr>
        </p:nvSpPr>
        <p:spPr>
          <a:xfrm>
            <a:off x="838200" y="2506662"/>
            <a:ext cx="7225145" cy="4351338"/>
          </a:xfrm>
        </p:spPr>
        <p:txBody>
          <a:bodyPr>
            <a:normAutofit/>
          </a:bodyPr>
          <a:lstStyle/>
          <a:p>
            <a:pPr marL="0" indent="0">
              <a:buNone/>
            </a:pPr>
            <a:r>
              <a:rPr lang="en-US" dirty="0"/>
              <a:t>First step: Understand the nature of legal liability</a:t>
            </a:r>
          </a:p>
          <a:p>
            <a:pPr marL="0" indent="0">
              <a:buNone/>
            </a:pPr>
            <a:endParaRPr lang="en-US" dirty="0"/>
          </a:p>
          <a:p>
            <a:pPr marL="0" indent="0">
              <a:buNone/>
            </a:pPr>
            <a:r>
              <a:rPr lang="en-US" dirty="0"/>
              <a:t>THINK TIME</a:t>
            </a:r>
          </a:p>
          <a:p>
            <a:pPr marL="0" indent="0">
              <a:buNone/>
            </a:pPr>
            <a:r>
              <a:rPr lang="en-US" dirty="0"/>
              <a:t>	Which parties are more likely to initiate 	lawsuits against your organization? </a:t>
            </a:r>
          </a:p>
        </p:txBody>
      </p:sp>
      <p:sp>
        <p:nvSpPr>
          <p:cNvPr id="5" name="Google Shape;89;p14">
            <a:extLst>
              <a:ext uri="{FF2B5EF4-FFF2-40B4-BE49-F238E27FC236}">
                <a16:creationId xmlns:a16="http://schemas.microsoft.com/office/drawing/2014/main" id="{64DA3107-E989-C044-9B76-D43B33F3A171}"/>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Legal Liability</a:t>
            </a:r>
          </a:p>
        </p:txBody>
      </p:sp>
      <p:sp>
        <p:nvSpPr>
          <p:cNvPr id="6" name="Cloud Callout 5">
            <a:extLst>
              <a:ext uri="{FF2B5EF4-FFF2-40B4-BE49-F238E27FC236}">
                <a16:creationId xmlns:a16="http://schemas.microsoft.com/office/drawing/2014/main" id="{5FC49DA7-75A3-FA4A-8406-B2559E34582C}"/>
              </a:ext>
            </a:extLst>
          </p:cNvPr>
          <p:cNvSpPr/>
          <p:nvPr/>
        </p:nvSpPr>
        <p:spPr>
          <a:xfrm rot="1838825">
            <a:off x="8465204" y="2345240"/>
            <a:ext cx="3243713" cy="2465509"/>
          </a:xfrm>
          <a:prstGeom prst="cloudCallout">
            <a:avLst/>
          </a:prstGeom>
          <a:solidFill>
            <a:srgbClr val="A6F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173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9504-B79D-4C78-8A03-074A574A6D71}"/>
              </a:ext>
            </a:extLst>
          </p:cNvPr>
          <p:cNvSpPr>
            <a:spLocks noGrp="1"/>
          </p:cNvSpPr>
          <p:nvPr>
            <p:ph type="title"/>
          </p:nvPr>
        </p:nvSpPr>
        <p:spPr/>
        <p:txBody>
          <a:bodyPr/>
          <a:lstStyle/>
          <a:p>
            <a:r>
              <a:rPr lang="en-US" dirty="0"/>
              <a:t>What can your organization control?</a:t>
            </a:r>
          </a:p>
        </p:txBody>
      </p:sp>
      <p:graphicFrame>
        <p:nvGraphicFramePr>
          <p:cNvPr id="7" name="Content Placeholder 2">
            <a:extLst>
              <a:ext uri="{FF2B5EF4-FFF2-40B4-BE49-F238E27FC236}">
                <a16:creationId xmlns:a16="http://schemas.microsoft.com/office/drawing/2014/main" id="{059B742C-5A35-B83B-7B7A-726DD4A5ECB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89;p14">
            <a:extLst>
              <a:ext uri="{FF2B5EF4-FFF2-40B4-BE49-F238E27FC236}">
                <a16:creationId xmlns:a16="http://schemas.microsoft.com/office/drawing/2014/main" id="{3F2C9647-633C-D448-ACDC-069FD2BA5D28}"/>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What Can Your Organization Control?</a:t>
            </a:r>
          </a:p>
        </p:txBody>
      </p:sp>
    </p:spTree>
    <p:extLst>
      <p:ext uri="{BB962C8B-B14F-4D97-AF65-F5344CB8AC3E}">
        <p14:creationId xmlns:p14="http://schemas.microsoft.com/office/powerpoint/2010/main" val="617040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82BE-0830-44B4-B59A-B2512D23E079}"/>
              </a:ext>
            </a:extLst>
          </p:cNvPr>
          <p:cNvSpPr>
            <a:spLocks noGrp="1"/>
          </p:cNvSpPr>
          <p:nvPr>
            <p:ph type="title"/>
          </p:nvPr>
        </p:nvSpPr>
        <p:spPr/>
        <p:txBody>
          <a:bodyPr/>
          <a:lstStyle/>
          <a:p>
            <a:r>
              <a:rPr lang="en-US" dirty="0"/>
              <a:t>Liability Shields Your Organization Can Use	</a:t>
            </a:r>
          </a:p>
        </p:txBody>
      </p:sp>
      <p:sp>
        <p:nvSpPr>
          <p:cNvPr id="3" name="Content Placeholder 2">
            <a:extLst>
              <a:ext uri="{FF2B5EF4-FFF2-40B4-BE49-F238E27FC236}">
                <a16:creationId xmlns:a16="http://schemas.microsoft.com/office/drawing/2014/main" id="{921261BE-23DF-49FF-9771-E010B0D41760}"/>
              </a:ext>
            </a:extLst>
          </p:cNvPr>
          <p:cNvSpPr>
            <a:spLocks noGrp="1"/>
          </p:cNvSpPr>
          <p:nvPr>
            <p:ph idx="1"/>
          </p:nvPr>
        </p:nvSpPr>
        <p:spPr>
          <a:xfrm>
            <a:off x="838200" y="2053300"/>
            <a:ext cx="10515600" cy="4351338"/>
          </a:xfrm>
        </p:spPr>
        <p:txBody>
          <a:bodyPr/>
          <a:lstStyle/>
          <a:p>
            <a:r>
              <a:rPr lang="en-US" dirty="0"/>
              <a:t>Contracts or agreements between a nonprofit and a participant (or parent/guardian if the participant is under 18)</a:t>
            </a:r>
          </a:p>
          <a:p>
            <a:r>
              <a:rPr lang="en-US" dirty="0"/>
              <a:t>A form of “transferring risk”</a:t>
            </a:r>
          </a:p>
          <a:p>
            <a:r>
              <a:rPr lang="en-US" dirty="0"/>
              <a:t>Common Liability Shields:</a:t>
            </a:r>
          </a:p>
          <a:p>
            <a:pPr lvl="1"/>
            <a:r>
              <a:rPr lang="en-US" dirty="0"/>
              <a:t>Waivers</a:t>
            </a:r>
          </a:p>
          <a:p>
            <a:pPr lvl="1"/>
            <a:r>
              <a:rPr lang="en-US" dirty="0"/>
              <a:t>Informed consent forms</a:t>
            </a:r>
          </a:p>
          <a:p>
            <a:pPr lvl="1"/>
            <a:r>
              <a:rPr lang="en-US" dirty="0"/>
              <a:t>Permission slips</a:t>
            </a:r>
          </a:p>
          <a:p>
            <a:pPr lvl="1"/>
            <a:r>
              <a:rPr lang="en-US" dirty="0"/>
              <a:t>Disclaimers</a:t>
            </a:r>
          </a:p>
          <a:p>
            <a:pPr lvl="1"/>
            <a:r>
              <a:rPr lang="en-US" dirty="0"/>
              <a:t>Closure Paperwork</a:t>
            </a:r>
          </a:p>
          <a:p>
            <a:endParaRPr lang="en-US" dirty="0"/>
          </a:p>
        </p:txBody>
      </p:sp>
      <p:sp>
        <p:nvSpPr>
          <p:cNvPr id="4" name="Google Shape;89;p14">
            <a:extLst>
              <a:ext uri="{FF2B5EF4-FFF2-40B4-BE49-F238E27FC236}">
                <a16:creationId xmlns:a16="http://schemas.microsoft.com/office/drawing/2014/main" id="{3BC0DA38-A57A-474E-97AD-0BBDAD3D153F}"/>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4800" b="1" dirty="0">
                <a:solidFill>
                  <a:srgbClr val="042B45"/>
                </a:solidFill>
                <a:latin typeface="+mn-lt"/>
                <a:ea typeface="Arial"/>
                <a:cs typeface="Arial"/>
                <a:sym typeface="Arial"/>
              </a:rPr>
              <a:t> Liability Shields Your Organization Can Use</a:t>
            </a:r>
          </a:p>
        </p:txBody>
      </p:sp>
    </p:spTree>
    <p:extLst>
      <p:ext uri="{BB962C8B-B14F-4D97-AF65-F5344CB8AC3E}">
        <p14:creationId xmlns:p14="http://schemas.microsoft.com/office/powerpoint/2010/main" val="3510084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D193-E9B2-55FB-E2BE-1B0C51A7CA18}"/>
              </a:ext>
            </a:extLst>
          </p:cNvPr>
          <p:cNvSpPr>
            <a:spLocks noGrp="1"/>
          </p:cNvSpPr>
          <p:nvPr>
            <p:ph type="title"/>
          </p:nvPr>
        </p:nvSpPr>
        <p:spPr/>
        <p:txBody>
          <a:bodyPr/>
          <a:lstStyle/>
          <a:p>
            <a:r>
              <a:rPr lang="en-US" dirty="0"/>
              <a:t>Elements of a Risk Management Plan</a:t>
            </a:r>
          </a:p>
        </p:txBody>
      </p:sp>
      <p:graphicFrame>
        <p:nvGraphicFramePr>
          <p:cNvPr id="6" name="Content Placeholder 2">
            <a:extLst>
              <a:ext uri="{FF2B5EF4-FFF2-40B4-BE49-F238E27FC236}">
                <a16:creationId xmlns:a16="http://schemas.microsoft.com/office/drawing/2014/main" id="{E3A4083F-46F2-8AD8-73E9-3DB6BA6185FD}"/>
              </a:ext>
            </a:extLst>
          </p:cNvPr>
          <p:cNvGraphicFramePr>
            <a:graphicFrameLocks noGrp="1"/>
          </p:cNvGraphicFramePr>
          <p:nvPr>
            <p:ph idx="1"/>
            <p:extLst>
              <p:ext uri="{D42A27DB-BD31-4B8C-83A1-F6EECF244321}">
                <p14:modId xmlns:p14="http://schemas.microsoft.com/office/powerpoint/2010/main" val="4076048134"/>
              </p:ext>
            </p:extLst>
          </p:nvPr>
        </p:nvGraphicFramePr>
        <p:xfrm>
          <a:off x="838200" y="1825624"/>
          <a:ext cx="105156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Google Shape;89;p14">
            <a:extLst>
              <a:ext uri="{FF2B5EF4-FFF2-40B4-BE49-F238E27FC236}">
                <a16:creationId xmlns:a16="http://schemas.microsoft.com/office/drawing/2014/main" id="{73E006B2-63F3-5E48-8D43-EECADF1AB85C}"/>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Elements of a Risk Management Plan</a:t>
            </a:r>
          </a:p>
        </p:txBody>
      </p:sp>
    </p:spTree>
    <p:extLst>
      <p:ext uri="{BB962C8B-B14F-4D97-AF65-F5344CB8AC3E}">
        <p14:creationId xmlns:p14="http://schemas.microsoft.com/office/powerpoint/2010/main" val="2593772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0C02AE-516C-4A0B-8D14-97EB9DBD639F}"/>
              </a:ext>
            </a:extLst>
          </p:cNvPr>
          <p:cNvSpPr>
            <a:spLocks noGrp="1"/>
          </p:cNvSpPr>
          <p:nvPr>
            <p:ph type="body" idx="1"/>
          </p:nvPr>
        </p:nvSpPr>
        <p:spPr>
          <a:xfrm>
            <a:off x="661238" y="2825317"/>
            <a:ext cx="7121322" cy="3667559"/>
          </a:xfrm>
        </p:spPr>
        <p:txBody>
          <a:bodyPr>
            <a:normAutofit/>
          </a:bodyPr>
          <a:lstStyle/>
          <a:p>
            <a:pPr>
              <a:lnSpc>
                <a:spcPct val="100000"/>
              </a:lnSpc>
            </a:pPr>
            <a:r>
              <a:rPr lang="en-US" sz="3200" dirty="0">
                <a:solidFill>
                  <a:schemeClr val="tx1"/>
                </a:solidFill>
              </a:rPr>
              <a:t>What are some possible training topics or pre-match activities that can be done to support a strong start to the program during this screening period?</a:t>
            </a:r>
          </a:p>
        </p:txBody>
      </p:sp>
      <p:sp>
        <p:nvSpPr>
          <p:cNvPr id="4" name="Google Shape;89;p14">
            <a:extLst>
              <a:ext uri="{FF2B5EF4-FFF2-40B4-BE49-F238E27FC236}">
                <a16:creationId xmlns:a16="http://schemas.microsoft.com/office/drawing/2014/main" id="{CE8537B0-F950-B946-AD22-C5E5973D8786}"/>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Think Time</a:t>
            </a:r>
          </a:p>
        </p:txBody>
      </p:sp>
      <p:pic>
        <p:nvPicPr>
          <p:cNvPr id="6" name="Graphic 5" descr="Chat outline">
            <a:extLst>
              <a:ext uri="{FF2B5EF4-FFF2-40B4-BE49-F238E27FC236}">
                <a16:creationId xmlns:a16="http://schemas.microsoft.com/office/drawing/2014/main" id="{663967B7-71D7-6742-B842-4CD34C0283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56880" y="2500198"/>
            <a:ext cx="3148762" cy="3148762"/>
          </a:xfrm>
          <a:prstGeom prst="rect">
            <a:avLst/>
          </a:prstGeom>
        </p:spPr>
      </p:pic>
    </p:spTree>
    <p:extLst>
      <p:ext uri="{BB962C8B-B14F-4D97-AF65-F5344CB8AC3E}">
        <p14:creationId xmlns:p14="http://schemas.microsoft.com/office/powerpoint/2010/main" val="1695101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B8AF-BD38-74B8-CBE4-260BCF8A8905}"/>
              </a:ext>
            </a:extLst>
          </p:cNvPr>
          <p:cNvSpPr>
            <a:spLocks noGrp="1"/>
          </p:cNvSpPr>
          <p:nvPr>
            <p:ph type="title"/>
          </p:nvPr>
        </p:nvSpPr>
        <p:spPr/>
        <p:txBody>
          <a:bodyPr/>
          <a:lstStyle/>
          <a:p>
            <a:r>
              <a:rPr lang="en-US" dirty="0"/>
              <a:t>Training Resources</a:t>
            </a:r>
          </a:p>
        </p:txBody>
      </p:sp>
      <p:sp>
        <p:nvSpPr>
          <p:cNvPr id="3" name="Content Placeholder 2">
            <a:extLst>
              <a:ext uri="{FF2B5EF4-FFF2-40B4-BE49-F238E27FC236}">
                <a16:creationId xmlns:a16="http://schemas.microsoft.com/office/drawing/2014/main" id="{B9DE8AEE-AE92-B4DE-9BE7-50C6FED987BB}"/>
              </a:ext>
            </a:extLst>
          </p:cNvPr>
          <p:cNvSpPr>
            <a:spLocks noGrp="1"/>
          </p:cNvSpPr>
          <p:nvPr>
            <p:ph idx="1"/>
          </p:nvPr>
        </p:nvSpPr>
        <p:spPr>
          <a:xfrm>
            <a:off x="838200" y="2008505"/>
            <a:ext cx="10515600" cy="4351338"/>
          </a:xfrm>
        </p:spPr>
        <p:txBody>
          <a:bodyPr>
            <a:normAutofit fontScale="92500"/>
          </a:bodyPr>
          <a:lstStyle/>
          <a:p>
            <a:r>
              <a:rPr lang="en-US" dirty="0"/>
              <a:t>Risk Management Learning Management System (LMS) Course </a:t>
            </a:r>
          </a:p>
          <a:p>
            <a:pPr lvl="1"/>
            <a:r>
              <a:rPr lang="en-US" dirty="0"/>
              <a:t>Asynchronous course available to all grantees from MENTOR National</a:t>
            </a:r>
          </a:p>
          <a:p>
            <a:r>
              <a:rPr lang="en-US" dirty="0"/>
              <a:t>Screening 101 (based on </a:t>
            </a:r>
            <a:r>
              <a:rPr lang="en-US" i="1" dirty="0"/>
              <a:t>The Elements of Effective Practice for Mentoring™</a:t>
            </a:r>
          </a:p>
          <a:p>
            <a:pPr lvl="1"/>
            <a:r>
              <a:rPr lang="en-US" dirty="0"/>
              <a:t>Asynchronous course available to all grantees from MENTOR National</a:t>
            </a:r>
          </a:p>
          <a:p>
            <a:r>
              <a:rPr lang="en-US" dirty="0"/>
              <a:t>Nonprofit Risk Management Center</a:t>
            </a:r>
          </a:p>
          <a:p>
            <a:pPr lvl="1"/>
            <a:r>
              <a:rPr lang="en-US" dirty="0"/>
              <a:t>Risk Assessment Page </a:t>
            </a:r>
          </a:p>
          <a:p>
            <a:pPr marL="357187" lvl="1" indent="-342900"/>
            <a:r>
              <a:rPr lang="en-US" sz="2800" dirty="0"/>
              <a:t>Resources on the NMRC</a:t>
            </a:r>
            <a:endParaRPr lang="en-US" dirty="0">
              <a:hlinkClick r:id="rId3"/>
            </a:endParaRPr>
          </a:p>
          <a:p>
            <a:pPr marL="635000" lvl="1" indent="-222250"/>
            <a:r>
              <a:rPr lang="en-US" dirty="0">
                <a:hlinkClick r:id="rId3"/>
              </a:rPr>
              <a:t>https://nationalmentoringresourcecenter.org/research-tools/tools-to-strengthen-match-support-and-closure/</a:t>
            </a:r>
            <a:endParaRPr lang="en-US" dirty="0"/>
          </a:p>
          <a:p>
            <a:pPr marL="635000" lvl="1" indent="-222250"/>
            <a:r>
              <a:rPr lang="en-US" dirty="0">
                <a:hlinkClick r:id="rId4"/>
              </a:rPr>
              <a:t>https://nationalmentoringresourcecenter.org/resources/program-assessment/</a:t>
            </a:r>
            <a:endParaRPr lang="en-US" dirty="0"/>
          </a:p>
          <a:p>
            <a:pPr marL="412750" lvl="1" indent="0">
              <a:buNone/>
            </a:pPr>
            <a:endParaRPr lang="en-US" dirty="0"/>
          </a:p>
          <a:p>
            <a:pPr marL="457200" lvl="1" indent="0">
              <a:buNone/>
            </a:pPr>
            <a:endParaRPr lang="en-US" dirty="0"/>
          </a:p>
        </p:txBody>
      </p:sp>
      <p:sp>
        <p:nvSpPr>
          <p:cNvPr id="4" name="Google Shape;89;p14">
            <a:extLst>
              <a:ext uri="{FF2B5EF4-FFF2-40B4-BE49-F238E27FC236}">
                <a16:creationId xmlns:a16="http://schemas.microsoft.com/office/drawing/2014/main" id="{7D455FA8-2D59-864D-83C3-267CA2A1A918}"/>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rPr>
              <a:t>Training Resources</a:t>
            </a:r>
            <a:endParaRPr lang="en-US" sz="5200" b="1" dirty="0">
              <a:solidFill>
                <a:srgbClr val="042B45"/>
              </a:solidFill>
              <a:latin typeface="+mn-lt"/>
              <a:ea typeface="Arial"/>
              <a:cs typeface="Arial"/>
              <a:sym typeface="Arial"/>
            </a:endParaRPr>
          </a:p>
        </p:txBody>
      </p:sp>
    </p:spTree>
    <p:extLst>
      <p:ext uri="{BB962C8B-B14F-4D97-AF65-F5344CB8AC3E}">
        <p14:creationId xmlns:p14="http://schemas.microsoft.com/office/powerpoint/2010/main" val="606469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80" y="2265045"/>
            <a:ext cx="10515600" cy="1325563"/>
          </a:xfrm>
        </p:spPr>
        <p:txBody>
          <a:bodyPr/>
          <a:lstStyle/>
          <a:p>
            <a:r>
              <a:rPr lang="en-US" dirty="0"/>
              <a:t>Special Conditions for OJJDP Grantees and Related Resources</a:t>
            </a:r>
          </a:p>
        </p:txBody>
      </p:sp>
    </p:spTree>
    <p:extLst>
      <p:ext uri="{BB962C8B-B14F-4D97-AF65-F5344CB8AC3E}">
        <p14:creationId xmlns:p14="http://schemas.microsoft.com/office/powerpoint/2010/main" val="3888576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95A7-ED3F-E97E-730C-C652EA21ABAF}"/>
              </a:ext>
            </a:extLst>
          </p:cNvPr>
          <p:cNvSpPr>
            <a:spLocks noGrp="1"/>
          </p:cNvSpPr>
          <p:nvPr>
            <p:ph type="title"/>
          </p:nvPr>
        </p:nvSpPr>
        <p:spPr/>
        <p:txBody>
          <a:bodyPr/>
          <a:lstStyle/>
          <a:p>
            <a:r>
              <a:rPr lang="en-US" dirty="0"/>
              <a:t>Staff Structure </a:t>
            </a:r>
          </a:p>
        </p:txBody>
      </p:sp>
      <p:sp>
        <p:nvSpPr>
          <p:cNvPr id="8" name="Google Shape;89;p14">
            <a:extLst>
              <a:ext uri="{FF2B5EF4-FFF2-40B4-BE49-F238E27FC236}">
                <a16:creationId xmlns:a16="http://schemas.microsoft.com/office/drawing/2014/main" id="{8C9C593E-65AD-8741-999F-2BBE28822EC6}"/>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WELCOME</a:t>
            </a:r>
          </a:p>
        </p:txBody>
      </p:sp>
      <p:sp>
        <p:nvSpPr>
          <p:cNvPr id="13" name="Text Placeholder 2">
            <a:extLst>
              <a:ext uri="{FF2B5EF4-FFF2-40B4-BE49-F238E27FC236}">
                <a16:creationId xmlns:a16="http://schemas.microsoft.com/office/drawing/2014/main" id="{F2E2C907-9394-2D4F-935B-3E60698B613C}"/>
              </a:ext>
            </a:extLst>
          </p:cNvPr>
          <p:cNvSpPr txBox="1">
            <a:spLocks/>
          </p:cNvSpPr>
          <p:nvPr/>
        </p:nvSpPr>
        <p:spPr>
          <a:xfrm>
            <a:off x="3635432" y="4705437"/>
            <a:ext cx="4804757" cy="3508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buClrTx/>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50800" indent="0" algn="ctr">
              <a:buClrTx/>
              <a:buFont typeface="Arial" panose="020B0604020202020204" pitchFamily="34" charset="0"/>
              <a:buNone/>
            </a:pPr>
            <a:r>
              <a:rPr lang="en-US" dirty="0">
                <a:cs typeface="Arial" panose="020B0604020202020204" pitchFamily="34" charset="0"/>
              </a:rPr>
              <a:t>BIANCA MYRICK</a:t>
            </a:r>
          </a:p>
          <a:p>
            <a:pPr marL="50800" indent="0" algn="ctr">
              <a:lnSpc>
                <a:spcPct val="100000"/>
              </a:lnSpc>
              <a:buClrTx/>
              <a:buFont typeface="Arial" panose="020B0604020202020204" pitchFamily="34" charset="0"/>
              <a:buNone/>
            </a:pPr>
            <a:r>
              <a:rPr lang="en-US" sz="2000" dirty="0">
                <a:cs typeface="Arial" panose="020B0604020202020204" pitchFamily="34" charset="0"/>
              </a:rPr>
              <a:t>Executive Director </a:t>
            </a:r>
          </a:p>
          <a:p>
            <a:pPr marL="50800" indent="0" algn="ctr">
              <a:lnSpc>
                <a:spcPct val="100000"/>
              </a:lnSpc>
              <a:buClrTx/>
              <a:buFont typeface="Arial" panose="020B0604020202020204" pitchFamily="34" charset="0"/>
              <a:buNone/>
            </a:pPr>
            <a:r>
              <a:rPr lang="en-US" sz="1600" dirty="0">
                <a:cs typeface="Arial" panose="020B0604020202020204" pitchFamily="34" charset="0"/>
              </a:rPr>
              <a:t>Pretty Purposed &amp; Virginia Association of Environmental Education</a:t>
            </a:r>
          </a:p>
          <a:p>
            <a:pPr marL="50800" indent="0">
              <a:buClrTx/>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B8CB3EB9-0E9A-B647-A13F-B48D2C80BA6C}"/>
              </a:ext>
            </a:extLst>
          </p:cNvPr>
          <p:cNvPicPr>
            <a:picLocks noChangeAspect="1"/>
          </p:cNvPicPr>
          <p:nvPr/>
        </p:nvPicPr>
        <p:blipFill rotWithShape="1">
          <a:blip r:embed="rId3"/>
          <a:srcRect l="119" r="1661"/>
          <a:stretch/>
        </p:blipFill>
        <p:spPr>
          <a:xfrm>
            <a:off x="4624646" y="1890718"/>
            <a:ext cx="2826327" cy="3207020"/>
          </a:xfrm>
          <a:prstGeom prst="rect">
            <a:avLst/>
          </a:prstGeom>
          <a:ln w="38100">
            <a:solidFill>
              <a:srgbClr val="52BFB1"/>
            </a:solidFill>
          </a:ln>
        </p:spPr>
      </p:pic>
    </p:spTree>
    <p:extLst>
      <p:ext uri="{BB962C8B-B14F-4D97-AF65-F5344CB8AC3E}">
        <p14:creationId xmlns:p14="http://schemas.microsoft.com/office/powerpoint/2010/main" val="1791930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OJJDP’s Special Conditions for Mentor Suitability </a:t>
            </a:r>
          </a:p>
        </p:txBody>
      </p:sp>
      <p:sp>
        <p:nvSpPr>
          <p:cNvPr id="3" name="Content Placeholder 2"/>
          <p:cNvSpPr>
            <a:spLocks noGrp="1"/>
          </p:cNvSpPr>
          <p:nvPr>
            <p:ph idx="1"/>
          </p:nvPr>
        </p:nvSpPr>
        <p:spPr/>
        <p:txBody>
          <a:bodyPr>
            <a:normAutofit/>
          </a:bodyPr>
          <a:lstStyle/>
          <a:p>
            <a:r>
              <a:rPr lang="en-US" dirty="0"/>
              <a:t>OJJDP has outlined special award conditions that grantees must follow with regard to advance determination of suitability for individuals interacting with participating minors</a:t>
            </a:r>
          </a:p>
          <a:p>
            <a:r>
              <a:rPr lang="en-US" dirty="0"/>
              <a:t>These special conditions, which went into effect in calendar year 2019, are outlined here: </a:t>
            </a:r>
            <a:r>
              <a:rPr lang="en-US" dirty="0">
                <a:hlinkClick r:id="rId3"/>
              </a:rPr>
              <a:t>https://www.ojp.gov/funding/explore/interact-minors</a:t>
            </a:r>
            <a:r>
              <a:rPr lang="en-US" dirty="0"/>
              <a:t>  </a:t>
            </a:r>
          </a:p>
          <a:p>
            <a:endParaRPr lang="en-US" dirty="0"/>
          </a:p>
        </p:txBody>
      </p:sp>
    </p:spTree>
    <p:extLst>
      <p:ext uri="{BB962C8B-B14F-4D97-AF65-F5344CB8AC3E}">
        <p14:creationId xmlns:p14="http://schemas.microsoft.com/office/powerpoint/2010/main" val="2354744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Conditions &amp; The </a:t>
            </a:r>
            <a:r>
              <a:rPr lang="en-US" i="1" dirty="0"/>
              <a:t>Elements</a:t>
            </a:r>
          </a:p>
        </p:txBody>
      </p:sp>
      <p:sp>
        <p:nvSpPr>
          <p:cNvPr id="3" name="Content Placeholder 2"/>
          <p:cNvSpPr>
            <a:spLocks noGrp="1"/>
          </p:cNvSpPr>
          <p:nvPr>
            <p:ph idx="1"/>
          </p:nvPr>
        </p:nvSpPr>
        <p:spPr/>
        <p:txBody>
          <a:bodyPr>
            <a:normAutofit lnSpcReduction="10000"/>
          </a:bodyPr>
          <a:lstStyle/>
          <a:p>
            <a:r>
              <a:rPr lang="en-US" dirty="0"/>
              <a:t>Special conditions are consistent with the guidance offered in the </a:t>
            </a:r>
            <a:r>
              <a:rPr lang="en-US" i="1" dirty="0"/>
              <a:t>Elements</a:t>
            </a:r>
            <a:r>
              <a:rPr lang="en-US" dirty="0"/>
              <a:t>.</a:t>
            </a:r>
          </a:p>
          <a:p>
            <a:r>
              <a:rPr lang="en-US" dirty="0"/>
              <a:t>Special conditions are specific about the types of criterion offenses that should disqualify candidates.</a:t>
            </a:r>
          </a:p>
          <a:p>
            <a:r>
              <a:rPr lang="en-US" dirty="0"/>
              <a:t>MENTOR &amp; the Elements recommend that programs use FBI background checks as one part of a comprehensive review, and that programs have qualification as well as disqualification criteria.</a:t>
            </a:r>
          </a:p>
          <a:p>
            <a:endParaRPr lang="en-US" dirty="0"/>
          </a:p>
        </p:txBody>
      </p:sp>
    </p:spTree>
    <p:extLst>
      <p:ext uri="{BB962C8B-B14F-4D97-AF65-F5344CB8AC3E}">
        <p14:creationId xmlns:p14="http://schemas.microsoft.com/office/powerpoint/2010/main" val="740040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 Benchmarks for Mentors</a:t>
            </a:r>
          </a:p>
        </p:txBody>
      </p:sp>
      <p:sp>
        <p:nvSpPr>
          <p:cNvPr id="3" name="Content Placeholder 2"/>
          <p:cNvSpPr>
            <a:spLocks noGrp="1"/>
          </p:cNvSpPr>
          <p:nvPr>
            <p:ph idx="1"/>
          </p:nvPr>
        </p:nvSpPr>
        <p:spPr/>
        <p:txBody>
          <a:bodyPr>
            <a:normAutofit fontScale="70000" lnSpcReduction="20000"/>
          </a:bodyPr>
          <a:lstStyle/>
          <a:p>
            <a:r>
              <a:rPr lang="en-US" sz="3200" dirty="0"/>
              <a:t>B.2.1 Program has established criteria for accepting mentors into the program as well as criteria for disqualifying mentor applicants. </a:t>
            </a:r>
          </a:p>
          <a:p>
            <a:r>
              <a:rPr lang="en-US" sz="3200" dirty="0"/>
              <a:t>B.2.2 Prospective mentors complete a written application that includes questions designed to help assess their safety and suitability for mentoring a youth. </a:t>
            </a:r>
          </a:p>
          <a:p>
            <a:r>
              <a:rPr lang="en-US" sz="3200" dirty="0"/>
              <a:t>B.2.3 Program conducts at least one face-to-face interview with each prospective mentor that includes questions designed to help the program assess his or her suitability for mentoring a youth. </a:t>
            </a:r>
          </a:p>
          <a:p>
            <a:r>
              <a:rPr lang="en-US" sz="3200" dirty="0"/>
              <a:t>B.2.4 Program conducts a comprehensive criminal background check on prospective adult mentors, including searching a national criminal records database, along with sex offender and child abuse registries and, when relevant, driving records.</a:t>
            </a:r>
            <a:endParaRPr lang="en-US" sz="2800" dirty="0"/>
          </a:p>
        </p:txBody>
      </p:sp>
    </p:spTree>
    <p:extLst>
      <p:ext uri="{BB962C8B-B14F-4D97-AF65-F5344CB8AC3E}">
        <p14:creationId xmlns:p14="http://schemas.microsoft.com/office/powerpoint/2010/main" val="1038428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 Benchmarks for Mentors, cont’d</a:t>
            </a:r>
          </a:p>
        </p:txBody>
      </p:sp>
      <p:sp>
        <p:nvSpPr>
          <p:cNvPr id="3" name="Content Placeholder 2"/>
          <p:cNvSpPr>
            <a:spLocks noGrp="1"/>
          </p:cNvSpPr>
          <p:nvPr>
            <p:ph idx="1"/>
          </p:nvPr>
        </p:nvSpPr>
        <p:spPr/>
        <p:txBody>
          <a:bodyPr>
            <a:normAutofit fontScale="77500" lnSpcReduction="20000"/>
          </a:bodyPr>
          <a:lstStyle/>
          <a:p>
            <a:r>
              <a:rPr lang="en-US" dirty="0"/>
              <a:t>B.2.5 Program conducts reference check interviews with multiple adults who know an applicant (ideally, both personal and professional references) that include questions to help assess his or her suitability for mentoring a youth. </a:t>
            </a:r>
          </a:p>
          <a:p>
            <a:r>
              <a:rPr lang="en-US" dirty="0"/>
              <a:t>B.2.6 Prospective mentors agree in writing to a one-year (calendar or school) minimum commitment for the mentoring relationship, or a minimum time commitment that is required by the mentoring program.</a:t>
            </a:r>
          </a:p>
          <a:p>
            <a:r>
              <a:rPr lang="en-US" dirty="0"/>
              <a:t>B.2.7 Prospective mentors agree in writing to participate in face-to-face meetings with their mentees that average a minimum of once a week and a total of four or more hours per month over the course of the relationship, or at a minimum frequency and amount of hours that are required by their mentoring program.</a:t>
            </a:r>
            <a:endParaRPr lang="en-US" sz="2800" dirty="0"/>
          </a:p>
        </p:txBody>
      </p:sp>
    </p:spTree>
    <p:extLst>
      <p:ext uri="{BB962C8B-B14F-4D97-AF65-F5344CB8AC3E}">
        <p14:creationId xmlns:p14="http://schemas.microsoft.com/office/powerpoint/2010/main" val="701681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 Screening Enhancements</a:t>
            </a:r>
          </a:p>
        </p:txBody>
      </p:sp>
      <p:sp>
        <p:nvSpPr>
          <p:cNvPr id="3" name="Content Placeholder 2"/>
          <p:cNvSpPr>
            <a:spLocks noGrp="1"/>
          </p:cNvSpPr>
          <p:nvPr>
            <p:ph idx="1"/>
          </p:nvPr>
        </p:nvSpPr>
        <p:spPr/>
        <p:txBody>
          <a:bodyPr>
            <a:normAutofit fontScale="77500" lnSpcReduction="20000"/>
          </a:bodyPr>
          <a:lstStyle/>
          <a:p>
            <a:r>
              <a:rPr lang="en-US" dirty="0"/>
              <a:t>E.2.1 Program utilizes national, fingerprint-based FBI criminal background checks. </a:t>
            </a:r>
          </a:p>
          <a:p>
            <a:r>
              <a:rPr lang="en-US" dirty="0"/>
              <a:t>E.2.2 Program conducts at least one home visit of each prospective mentor, especially when the match may be meeting in the mentor’s home. </a:t>
            </a:r>
          </a:p>
          <a:p>
            <a:r>
              <a:rPr lang="en-US" dirty="0"/>
              <a:t>E.2.3 Program conducts comprehensive criminal background checks on all adults living in the home of prospective mentors, including searches of a national criminal records database along with sex offender and child abuse registries, when the match may meet in mentors’ homes. </a:t>
            </a:r>
          </a:p>
          <a:p>
            <a:r>
              <a:rPr lang="en-US" dirty="0"/>
              <a:t>E.2.4 School-based programs assess mentors’ interest in maintaining contact with their mentees during the summer months (following the close of the academic school year) and offer assistance to matches in maintaining contact. </a:t>
            </a:r>
            <a:endParaRPr lang="en-US" sz="2800" dirty="0"/>
          </a:p>
        </p:txBody>
      </p:sp>
    </p:spTree>
    <p:extLst>
      <p:ext uri="{BB962C8B-B14F-4D97-AF65-F5344CB8AC3E}">
        <p14:creationId xmlns:p14="http://schemas.microsoft.com/office/powerpoint/2010/main" val="3595131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 Screening Enhancements, cont’d</a:t>
            </a:r>
          </a:p>
        </p:txBody>
      </p:sp>
      <p:sp>
        <p:nvSpPr>
          <p:cNvPr id="3" name="Content Placeholder 2"/>
          <p:cNvSpPr>
            <a:spLocks noGrp="1"/>
          </p:cNvSpPr>
          <p:nvPr>
            <p:ph idx="1"/>
          </p:nvPr>
        </p:nvSpPr>
        <p:spPr/>
        <p:txBody>
          <a:bodyPr>
            <a:normAutofit/>
          </a:bodyPr>
          <a:lstStyle/>
          <a:p>
            <a:r>
              <a:rPr lang="en-US" dirty="0"/>
              <a:t>E.2.5 Programs that utilize adult mentors prioritize accepting mentor applicants who are older than college-age. </a:t>
            </a:r>
          </a:p>
          <a:p>
            <a:r>
              <a:rPr lang="en-US" dirty="0"/>
              <a:t>E.2.6 Program uses evidence-based screening tools and practices to identify individuals who have attitudes and beliefs that support safe and effective mentoring relationship </a:t>
            </a:r>
          </a:p>
        </p:txBody>
      </p:sp>
    </p:spTree>
    <p:extLst>
      <p:ext uri="{BB962C8B-B14F-4D97-AF65-F5344CB8AC3E}">
        <p14:creationId xmlns:p14="http://schemas.microsoft.com/office/powerpoint/2010/main" val="586007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 Screening: Step by Step</a:t>
            </a:r>
          </a:p>
        </p:txBody>
      </p:sp>
      <p:sp>
        <p:nvSpPr>
          <p:cNvPr id="3" name="Content Placeholder 2"/>
          <p:cNvSpPr>
            <a:spLocks noGrp="1"/>
          </p:cNvSpPr>
          <p:nvPr>
            <p:ph idx="1"/>
          </p:nvPr>
        </p:nvSpPr>
        <p:spPr/>
        <p:txBody>
          <a:bodyPr>
            <a:normAutofit fontScale="77500" lnSpcReduction="20000"/>
          </a:bodyPr>
          <a:lstStyle/>
          <a:p>
            <a:r>
              <a:rPr lang="en-US" dirty="0"/>
              <a:t>Step 1: Orientation session</a:t>
            </a:r>
          </a:p>
          <a:p>
            <a:r>
              <a:rPr lang="en-US" dirty="0"/>
              <a:t>Step 2: Application packet</a:t>
            </a:r>
          </a:p>
          <a:p>
            <a:r>
              <a:rPr lang="en-US" dirty="0"/>
              <a:t>Step 3: Formal interview and reference checks</a:t>
            </a:r>
          </a:p>
          <a:p>
            <a:r>
              <a:rPr lang="en-US" dirty="0"/>
              <a:t>Step 4: Criminal history and other record checks  </a:t>
            </a:r>
            <a:br>
              <a:rPr lang="en-US" dirty="0"/>
            </a:br>
            <a:r>
              <a:rPr lang="en-US" dirty="0"/>
              <a:t>*</a:t>
            </a:r>
            <a:r>
              <a:rPr lang="en-US" i="1" dirty="0"/>
              <a:t>FBI check highly recommended by </a:t>
            </a:r>
            <a:r>
              <a:rPr lang="en-US" dirty="0"/>
              <a:t>Elements of Effective Practice for Mentoring (4th edition)</a:t>
            </a:r>
          </a:p>
          <a:p>
            <a:r>
              <a:rPr lang="en-US" dirty="0"/>
              <a:t>Step 5: Interpreting results of record checks</a:t>
            </a:r>
          </a:p>
          <a:p>
            <a:r>
              <a:rPr lang="en-US" dirty="0"/>
              <a:t>Step 6: Additional screening mechanisms</a:t>
            </a:r>
          </a:p>
          <a:p>
            <a:r>
              <a:rPr lang="en-US" dirty="0"/>
              <a:t>Step 7: Pre-match training and moving toward the match</a:t>
            </a:r>
          </a:p>
          <a:p>
            <a:r>
              <a:rPr lang="en-US" dirty="0"/>
              <a:t>Step 8: Match supervision</a:t>
            </a:r>
          </a:p>
        </p:txBody>
      </p:sp>
    </p:spTree>
    <p:extLst>
      <p:ext uri="{BB962C8B-B14F-4D97-AF65-F5344CB8AC3E}">
        <p14:creationId xmlns:p14="http://schemas.microsoft.com/office/powerpoint/2010/main" val="3619681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517775"/>
            <a:ext cx="4305300" cy="1325563"/>
          </a:xfrm>
        </p:spPr>
        <p:txBody>
          <a:bodyPr>
            <a:normAutofit fontScale="90000"/>
          </a:bodyPr>
          <a:lstStyle/>
          <a:p>
            <a:r>
              <a:rPr lang="en-US" dirty="0"/>
              <a:t>Child Protection Improvements Act (CPIA)</a:t>
            </a:r>
          </a:p>
        </p:txBody>
      </p:sp>
      <p:sp>
        <p:nvSpPr>
          <p:cNvPr id="6" name="Footer Placeholder 4"/>
          <p:cNvSpPr>
            <a:spLocks noGrp="1"/>
          </p:cNvSpPr>
          <p:nvPr>
            <p:ph type="ftr" sz="quarter" idx="11"/>
          </p:nvPr>
        </p:nvSpPr>
        <p:spPr>
          <a:xfrm>
            <a:off x="4038600" y="6356350"/>
            <a:ext cx="4114800" cy="365125"/>
          </a:xfrm>
        </p:spPr>
        <p:txBody>
          <a:bodyPr/>
          <a:lstStyle>
            <a:lvl1pPr>
              <a:defRPr sz="1600" b="1">
                <a:solidFill>
                  <a:srgbClr val="128DAE"/>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128DAE"/>
                </a:solidFill>
                <a:effectLst/>
                <a:uLnTx/>
                <a:uFillTx/>
                <a:latin typeface="Arial"/>
                <a:cs typeface="Arial"/>
                <a:sym typeface="Arial"/>
              </a:rPr>
              <a:t>www.nationalmentoringresourcecenter.org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128DAE"/>
              </a:solidFill>
              <a:effectLst/>
              <a:uLnTx/>
              <a:uFillTx/>
              <a:latin typeface="Arial"/>
              <a:cs typeface="Arial"/>
              <a:sym typeface="Arial"/>
            </a:endParaRPr>
          </a:p>
        </p:txBody>
      </p:sp>
      <p:pic>
        <p:nvPicPr>
          <p:cNvPr id="1026" name="Picture 2" descr="https://www.mentoring.org/new-site/wp-content/uploads/2015/09/CPIA-no-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7320" y="697992"/>
            <a:ext cx="3552147" cy="424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375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517775"/>
            <a:ext cx="4305300" cy="1325563"/>
          </a:xfrm>
        </p:spPr>
        <p:txBody>
          <a:bodyPr>
            <a:normAutofit fontScale="90000"/>
          </a:bodyPr>
          <a:lstStyle/>
          <a:p>
            <a:r>
              <a:rPr lang="en-US" dirty="0"/>
              <a:t>Starting a Youth Mentoring Program E-Learning Modules</a:t>
            </a:r>
          </a:p>
        </p:txBody>
      </p:sp>
      <p:sp>
        <p:nvSpPr>
          <p:cNvPr id="6" name="Footer Placeholder 4"/>
          <p:cNvSpPr>
            <a:spLocks noGrp="1"/>
          </p:cNvSpPr>
          <p:nvPr>
            <p:ph type="ftr" sz="quarter" idx="11"/>
          </p:nvPr>
        </p:nvSpPr>
        <p:spPr>
          <a:xfrm>
            <a:off x="4038600" y="6356350"/>
            <a:ext cx="4114800" cy="365125"/>
          </a:xfrm>
        </p:spPr>
        <p:txBody>
          <a:bodyPr/>
          <a:lstStyle>
            <a:lvl1pPr>
              <a:defRPr sz="1600" b="1">
                <a:solidFill>
                  <a:srgbClr val="128DAE"/>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128DAE"/>
                </a:solidFill>
                <a:effectLst/>
                <a:uLnTx/>
                <a:uFillTx/>
                <a:latin typeface="Arial"/>
                <a:cs typeface="Arial"/>
                <a:sym typeface="Arial"/>
              </a:rPr>
              <a:t>www.nationalmentoringresourcecenter.org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128DAE"/>
              </a:solidFill>
              <a:effectLst/>
              <a:uLnTx/>
              <a:uFillTx/>
              <a:latin typeface="Arial"/>
              <a:cs typeface="Arial"/>
              <a:sym typeface="Aria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906" t="15833" r="22812" b="3611"/>
          <a:stretch/>
        </p:blipFill>
        <p:spPr>
          <a:xfrm>
            <a:off x="5800724" y="590549"/>
            <a:ext cx="5724525" cy="4868364"/>
          </a:xfrm>
          <a:prstGeom prst="rect">
            <a:avLst/>
          </a:prstGeom>
        </p:spPr>
      </p:pic>
    </p:spTree>
    <p:extLst>
      <p:ext uri="{BB962C8B-B14F-4D97-AF65-F5344CB8AC3E}">
        <p14:creationId xmlns:p14="http://schemas.microsoft.com/office/powerpoint/2010/main" val="3027123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Screening Curriculum</a:t>
            </a:r>
          </a:p>
        </p:txBody>
      </p:sp>
      <p:sp>
        <p:nvSpPr>
          <p:cNvPr id="6" name="Footer Placeholder 4"/>
          <p:cNvSpPr>
            <a:spLocks noGrp="1"/>
          </p:cNvSpPr>
          <p:nvPr>
            <p:ph type="ftr" sz="quarter" idx="11"/>
          </p:nvPr>
        </p:nvSpPr>
        <p:spPr>
          <a:xfrm>
            <a:off x="4038600" y="6356350"/>
            <a:ext cx="4114800" cy="365125"/>
          </a:xfrm>
        </p:spPr>
        <p:txBody>
          <a:bodyPr/>
          <a:lstStyle>
            <a:lvl1pPr>
              <a:defRPr sz="1600" b="1">
                <a:solidFill>
                  <a:srgbClr val="128DAE"/>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128DAE"/>
                </a:solidFill>
                <a:effectLst/>
                <a:uLnTx/>
                <a:uFillTx/>
                <a:latin typeface="Arial"/>
                <a:cs typeface="Arial"/>
                <a:sym typeface="Arial"/>
              </a:rPr>
              <a:t>www.nationalmentoringresourcecenter.org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128DAE"/>
              </a:solidFill>
              <a:effectLst/>
              <a:uLnTx/>
              <a:uFillTx/>
              <a:latin typeface="Arial"/>
              <a:cs typeface="Arial"/>
              <a:sym typeface="Aria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000" t="35185" r="25417" b="16666"/>
          <a:stretch/>
        </p:blipFill>
        <p:spPr>
          <a:xfrm>
            <a:off x="2006599" y="1422400"/>
            <a:ext cx="7765757" cy="4241800"/>
          </a:xfrm>
          <a:prstGeom prst="rect">
            <a:avLst/>
          </a:prstGeom>
        </p:spPr>
      </p:pic>
    </p:spTree>
    <p:extLst>
      <p:ext uri="{BB962C8B-B14F-4D97-AF65-F5344CB8AC3E}">
        <p14:creationId xmlns:p14="http://schemas.microsoft.com/office/powerpoint/2010/main" val="192116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1945178" y="344990"/>
            <a:ext cx="15544800" cy="1325563"/>
          </a:xfrm>
          <a:prstGeom prst="rect">
            <a:avLst/>
          </a:prstGeom>
          <a:solidFill>
            <a:srgbClr val="18619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Black"/>
              <a:buNone/>
            </a:pPr>
            <a:r>
              <a:rPr lang="en-US" sz="4000" b="1" dirty="0">
                <a:solidFill>
                  <a:schemeClr val="lt1"/>
                </a:solidFill>
                <a:latin typeface="Arial"/>
                <a:ea typeface="Arial"/>
                <a:cs typeface="Arial"/>
                <a:sym typeface="Arial"/>
              </a:rPr>
              <a:t>Participate in Today’s Webinar</a:t>
            </a:r>
            <a:endParaRPr b="1" dirty="0">
              <a:latin typeface="Arial"/>
              <a:ea typeface="Arial"/>
              <a:cs typeface="Arial"/>
              <a:sym typeface="Arial"/>
            </a:endParaRPr>
          </a:p>
        </p:txBody>
      </p:sp>
      <p:sp>
        <p:nvSpPr>
          <p:cNvPr id="79" name="Google Shape;79;p13"/>
          <p:cNvSpPr txBox="1">
            <a:spLocks noGrp="1"/>
          </p:cNvSpPr>
          <p:nvPr>
            <p:ph type="body" idx="1"/>
          </p:nvPr>
        </p:nvSpPr>
        <p:spPr>
          <a:xfrm>
            <a:off x="838200" y="1679072"/>
            <a:ext cx="10515600" cy="3508375"/>
          </a:xfrm>
          <a:prstGeom prst="rect">
            <a:avLst/>
          </a:prstGeom>
          <a:noFill/>
          <a:ln>
            <a:noFill/>
          </a:ln>
        </p:spPr>
        <p:txBody>
          <a:bodyPr spcFirstLastPara="1" wrap="square" lIns="91425" tIns="45700" rIns="91425" bIns="45700" anchor="t" anchorCtr="0">
            <a:noAutofit/>
          </a:bodyPr>
          <a:lstStyle/>
          <a:p>
            <a:pPr marL="381000" lvl="0" indent="-381000" algn="l" rtl="0">
              <a:lnSpc>
                <a:spcPct val="90000"/>
              </a:lnSpc>
              <a:spcBef>
                <a:spcPts val="0"/>
              </a:spcBef>
              <a:spcAft>
                <a:spcPts val="0"/>
              </a:spcAft>
              <a:buClr>
                <a:srgbClr val="132F45"/>
              </a:buClr>
              <a:buSzPts val="1470"/>
              <a:buChar char="•"/>
            </a:pPr>
            <a:r>
              <a:rPr lang="en-US" sz="2100">
                <a:solidFill>
                  <a:srgbClr val="132F45"/>
                </a:solidFill>
              </a:rPr>
              <a:t>All attendees muted for best sound</a:t>
            </a:r>
            <a:endParaRPr/>
          </a:p>
          <a:p>
            <a:pPr marL="381000" lvl="0" indent="-381000" algn="l" rtl="0">
              <a:lnSpc>
                <a:spcPct val="90000"/>
              </a:lnSpc>
              <a:spcBef>
                <a:spcPts val="1000"/>
              </a:spcBef>
              <a:spcAft>
                <a:spcPts val="0"/>
              </a:spcAft>
              <a:buClr>
                <a:srgbClr val="132F45"/>
              </a:buClr>
              <a:buSzPts val="1470"/>
              <a:buChar char="•"/>
            </a:pPr>
            <a:r>
              <a:rPr lang="en-US" sz="2100">
                <a:solidFill>
                  <a:srgbClr val="132F45"/>
                </a:solidFill>
              </a:rPr>
              <a:t>Type questions in the </a:t>
            </a:r>
            <a:r>
              <a:rPr lang="en-US" sz="2100" b="1">
                <a:solidFill>
                  <a:srgbClr val="FF0000"/>
                </a:solidFill>
              </a:rPr>
              <a:t>Q&amp;A</a:t>
            </a:r>
            <a:r>
              <a:rPr lang="en-US" sz="2100" b="1">
                <a:solidFill>
                  <a:srgbClr val="132F45"/>
                </a:solidFill>
              </a:rPr>
              <a:t> </a:t>
            </a:r>
            <a:r>
              <a:rPr lang="en-US" sz="2100">
                <a:solidFill>
                  <a:srgbClr val="132F45"/>
                </a:solidFill>
              </a:rPr>
              <a:t>panel </a:t>
            </a:r>
            <a:endParaRPr/>
          </a:p>
          <a:p>
            <a:pPr marL="381000" lvl="0" indent="-381000" algn="l" rtl="0">
              <a:lnSpc>
                <a:spcPct val="90000"/>
              </a:lnSpc>
              <a:spcBef>
                <a:spcPts val="1000"/>
              </a:spcBef>
              <a:spcAft>
                <a:spcPts val="0"/>
              </a:spcAft>
              <a:buClr>
                <a:srgbClr val="132F45"/>
              </a:buClr>
              <a:buSzPts val="1470"/>
              <a:buChar char="•"/>
            </a:pPr>
            <a:r>
              <a:rPr lang="en-US" sz="2100">
                <a:solidFill>
                  <a:srgbClr val="132F45"/>
                </a:solidFill>
              </a:rPr>
              <a:t>Type comments in the </a:t>
            </a:r>
            <a:r>
              <a:rPr lang="en-US" sz="2100" b="1">
                <a:solidFill>
                  <a:schemeClr val="accent1"/>
                </a:solidFill>
              </a:rPr>
              <a:t>Chat</a:t>
            </a:r>
            <a:r>
              <a:rPr lang="en-US" sz="2100">
                <a:solidFill>
                  <a:srgbClr val="132F45"/>
                </a:solidFill>
              </a:rPr>
              <a:t> box</a:t>
            </a:r>
            <a:endParaRPr/>
          </a:p>
          <a:p>
            <a:pPr marL="381000" lvl="0" indent="-381000" algn="l" rtl="0">
              <a:lnSpc>
                <a:spcPct val="90000"/>
              </a:lnSpc>
              <a:spcBef>
                <a:spcPts val="1000"/>
              </a:spcBef>
              <a:spcAft>
                <a:spcPts val="0"/>
              </a:spcAft>
              <a:buClr>
                <a:srgbClr val="132F45"/>
              </a:buClr>
              <a:buSzPts val="1470"/>
              <a:buChar char="•"/>
            </a:pPr>
            <a:r>
              <a:rPr lang="en-US" sz="2100" b="1">
                <a:solidFill>
                  <a:srgbClr val="132F45"/>
                </a:solidFill>
              </a:rPr>
              <a:t>Live captions </a:t>
            </a:r>
            <a:r>
              <a:rPr lang="en-US" sz="2100">
                <a:solidFill>
                  <a:srgbClr val="132F45"/>
                </a:solidFill>
              </a:rPr>
              <a:t>available in the panel by clicking on the “</a:t>
            </a:r>
            <a:r>
              <a:rPr lang="en-US" sz="2100" b="1">
                <a:solidFill>
                  <a:schemeClr val="accent4"/>
                </a:solidFill>
              </a:rPr>
              <a:t>CC</a:t>
            </a:r>
            <a:r>
              <a:rPr lang="en-US" sz="2100">
                <a:solidFill>
                  <a:srgbClr val="132F45"/>
                </a:solidFill>
              </a:rPr>
              <a:t>” at the bottom of the screen</a:t>
            </a:r>
            <a:endParaRPr/>
          </a:p>
          <a:p>
            <a:pPr marL="381000" lvl="0" indent="-381000" algn="l" rtl="0">
              <a:lnSpc>
                <a:spcPct val="90000"/>
              </a:lnSpc>
              <a:spcBef>
                <a:spcPts val="1000"/>
              </a:spcBef>
              <a:spcAft>
                <a:spcPts val="0"/>
              </a:spcAft>
              <a:buClr>
                <a:srgbClr val="132F45"/>
              </a:buClr>
              <a:buSzPts val="1470"/>
              <a:buChar char="•"/>
            </a:pPr>
            <a:r>
              <a:rPr lang="en-US" sz="2100">
                <a:solidFill>
                  <a:srgbClr val="132F45"/>
                </a:solidFill>
              </a:rPr>
              <a:t>Respond to polls</a:t>
            </a:r>
            <a:endParaRPr/>
          </a:p>
          <a:p>
            <a:pPr marL="381000" lvl="0" indent="-381000" algn="l" rtl="0">
              <a:lnSpc>
                <a:spcPct val="90000"/>
              </a:lnSpc>
              <a:spcBef>
                <a:spcPts val="1000"/>
              </a:spcBef>
              <a:spcAft>
                <a:spcPts val="0"/>
              </a:spcAft>
              <a:buClr>
                <a:srgbClr val="132F45"/>
              </a:buClr>
              <a:buSzPts val="1470"/>
              <a:buChar char="•"/>
            </a:pPr>
            <a:r>
              <a:rPr lang="en-US" sz="2100">
                <a:solidFill>
                  <a:srgbClr val="132F45"/>
                </a:solidFill>
              </a:rPr>
              <a:t>Who is with us today?</a:t>
            </a:r>
            <a:endParaRPr/>
          </a:p>
          <a:p>
            <a:pPr marL="838200" lvl="1" indent="-381000" algn="l" rtl="0">
              <a:lnSpc>
                <a:spcPct val="90000"/>
              </a:lnSpc>
              <a:spcBef>
                <a:spcPts val="500"/>
              </a:spcBef>
              <a:spcAft>
                <a:spcPts val="0"/>
              </a:spcAft>
              <a:buClr>
                <a:srgbClr val="132F45"/>
              </a:buClr>
              <a:buSzPts val="1260"/>
              <a:buChar char="•"/>
            </a:pPr>
            <a:r>
              <a:rPr lang="en-US" sz="1800">
                <a:solidFill>
                  <a:srgbClr val="132F45"/>
                </a:solidFill>
              </a:rPr>
              <a:t>Type in the </a:t>
            </a:r>
            <a:r>
              <a:rPr lang="en-US" sz="1800" b="1">
                <a:solidFill>
                  <a:srgbClr val="132F45"/>
                </a:solidFill>
              </a:rPr>
              <a:t>Chat</a:t>
            </a:r>
            <a:r>
              <a:rPr lang="en-US" sz="1800">
                <a:solidFill>
                  <a:srgbClr val="132F45"/>
                </a:solidFill>
              </a:rPr>
              <a:t> to introduce yourself!</a:t>
            </a:r>
            <a:endParaRPr/>
          </a:p>
          <a:p>
            <a:pPr marL="838200" lvl="1" indent="-381000" algn="l" rtl="0">
              <a:lnSpc>
                <a:spcPct val="90000"/>
              </a:lnSpc>
              <a:spcBef>
                <a:spcPts val="500"/>
              </a:spcBef>
              <a:spcAft>
                <a:spcPts val="0"/>
              </a:spcAft>
              <a:buClr>
                <a:srgbClr val="132F45"/>
              </a:buClr>
              <a:buSzPts val="1260"/>
              <a:buChar char="•"/>
            </a:pPr>
            <a:r>
              <a:rPr lang="en-US" sz="1800">
                <a:solidFill>
                  <a:srgbClr val="132F45"/>
                </a:solidFill>
              </a:rPr>
              <a:t>For all participants to see your message, change to “All panelists and attendees” in the Chat</a:t>
            </a:r>
            <a:endParaRPr/>
          </a:p>
        </p:txBody>
      </p:sp>
      <p:pic>
        <p:nvPicPr>
          <p:cNvPr id="80" name="Google Shape;80;p13"/>
          <p:cNvPicPr preferRelativeResize="0"/>
          <p:nvPr/>
        </p:nvPicPr>
        <p:blipFill rotWithShape="1">
          <a:blip r:embed="rId3">
            <a:alphaModFix/>
          </a:blip>
          <a:srcRect/>
          <a:stretch/>
        </p:blipFill>
        <p:spPr>
          <a:xfrm>
            <a:off x="1615440" y="5165801"/>
            <a:ext cx="9052560" cy="477555"/>
          </a:xfrm>
          <a:prstGeom prst="rect">
            <a:avLst/>
          </a:prstGeom>
          <a:noFill/>
          <a:ln>
            <a:noFill/>
          </a:ln>
        </p:spPr>
      </p:pic>
      <p:sp>
        <p:nvSpPr>
          <p:cNvPr id="81" name="Google Shape;81;p13"/>
          <p:cNvSpPr/>
          <p:nvPr/>
        </p:nvSpPr>
        <p:spPr>
          <a:xfrm>
            <a:off x="6511050" y="5195402"/>
            <a:ext cx="804441" cy="46955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
        <p:nvSpPr>
          <p:cNvPr id="82" name="Google Shape;82;p13"/>
          <p:cNvSpPr/>
          <p:nvPr/>
        </p:nvSpPr>
        <p:spPr>
          <a:xfrm>
            <a:off x="7357218" y="5194534"/>
            <a:ext cx="1025611" cy="470424"/>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3" name="Google Shape;83;p13"/>
          <p:cNvSpPr/>
          <p:nvPr/>
        </p:nvSpPr>
        <p:spPr>
          <a:xfrm>
            <a:off x="4728513" y="5187447"/>
            <a:ext cx="804441" cy="469557"/>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264568"/>
            <a:ext cx="4683125" cy="1325563"/>
          </a:xfrm>
        </p:spPr>
        <p:txBody>
          <a:bodyPr>
            <a:normAutofit fontScale="90000"/>
          </a:bodyPr>
          <a:lstStyle/>
          <a:p>
            <a:r>
              <a:rPr lang="en-US" dirty="0"/>
              <a:t>Promoting Screening Practices for Safety and Suitability Webinar</a:t>
            </a:r>
          </a:p>
        </p:txBody>
      </p:sp>
      <p:sp>
        <p:nvSpPr>
          <p:cNvPr id="6" name="Footer Placeholder 4"/>
          <p:cNvSpPr>
            <a:spLocks noGrp="1"/>
          </p:cNvSpPr>
          <p:nvPr>
            <p:ph type="ftr" sz="quarter" idx="11"/>
          </p:nvPr>
        </p:nvSpPr>
        <p:spPr>
          <a:xfrm>
            <a:off x="4038600" y="6356350"/>
            <a:ext cx="4114800" cy="365125"/>
          </a:xfrm>
        </p:spPr>
        <p:txBody>
          <a:bodyPr/>
          <a:lstStyle>
            <a:lvl1pPr>
              <a:defRPr sz="1600" b="1">
                <a:solidFill>
                  <a:srgbClr val="128DAE"/>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128DAE"/>
                </a:solidFill>
                <a:effectLst/>
                <a:uLnTx/>
                <a:uFillTx/>
                <a:latin typeface="Arial"/>
                <a:cs typeface="Arial"/>
                <a:sym typeface="Arial"/>
              </a:rPr>
              <a:t>www.nationalmentoringresourcecenter.org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128DAE"/>
              </a:solidFill>
              <a:effectLst/>
              <a:uLnTx/>
              <a:uFillTx/>
              <a:latin typeface="Arial"/>
              <a:cs typeface="Arial"/>
              <a:sym typeface="Arial"/>
            </a:endParaRPr>
          </a:p>
        </p:txBody>
      </p:sp>
      <p:sp>
        <p:nvSpPr>
          <p:cNvPr id="3" name="AutoShape 2" descr="https://previews.dropbox.com/p/thumb/AAr3ccwHa-grPNExvSylkqP-DZgFlTIcsy648UQjhPc-0RwfYBJ1-Dbl10zfzECJgWY9i0pmdh7Ei8H88J3hW2ySe0kuekefMhlYP39tgsTHJ40T7KvN7cpY4mCmHimfLtyJKVIyTU7gQjLZfWYi-q6ggNO8picAEvfTF8oTBB24R2yaT3ZdYn9D_BLgL0Pu6DCrGmLGki2AsDMPvndRVe9957-o5zfFeULCoAFTQSc1zVdz_eLGyGbUN9QimNjD62CDrJWpGkkq8asW3JqQtInfH6646gaia7DHy4QSEKf2xmbfvSD2D6eKF_u4BG-oxZNcUuaYkt3uNbqRfJyy3IFn/p.png?fv_content=true&amp;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000" t="12778" r="25625" b="21944"/>
          <a:stretch/>
        </p:blipFill>
        <p:spPr>
          <a:xfrm>
            <a:off x="5143500" y="688975"/>
            <a:ext cx="6019800" cy="4476750"/>
          </a:xfrm>
          <a:prstGeom prst="rect">
            <a:avLst/>
          </a:prstGeom>
        </p:spPr>
      </p:pic>
    </p:spTree>
    <p:extLst>
      <p:ext uri="{BB962C8B-B14F-4D97-AF65-F5344CB8AC3E}">
        <p14:creationId xmlns:p14="http://schemas.microsoft.com/office/powerpoint/2010/main" val="2119677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5"/>
          <p:cNvSpPr txBox="1">
            <a:spLocks noGrp="1"/>
          </p:cNvSpPr>
          <p:nvPr>
            <p:ph type="title"/>
          </p:nvPr>
        </p:nvSpPr>
        <p:spPr>
          <a:xfrm>
            <a:off x="442546" y="1529862"/>
            <a:ext cx="11306908" cy="269044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Black"/>
              <a:buNone/>
            </a:pPr>
            <a:r>
              <a:rPr lang="en-US" sz="3600" b="1" dirty="0">
                <a:solidFill>
                  <a:srgbClr val="1F3864"/>
                </a:solidFill>
                <a:latin typeface="Calibri" panose="020F0502020204030204" pitchFamily="34" charset="0"/>
                <a:cs typeface="Calibri" panose="020F0502020204030204" pitchFamily="34" charset="0"/>
                <a:sym typeface="Arial Black"/>
              </a:rPr>
              <a:t>A Discussion with Chad Driscoll and Chad Butt</a:t>
            </a:r>
            <a:br>
              <a:rPr lang="en-US" sz="3600" b="1" dirty="0">
                <a:solidFill>
                  <a:srgbClr val="1F3864"/>
                </a:solidFill>
                <a:latin typeface="Calibri" panose="020F0502020204030204" pitchFamily="34" charset="0"/>
                <a:cs typeface="Calibri" panose="020F0502020204030204" pitchFamily="34" charset="0"/>
                <a:sym typeface="Arial Black"/>
              </a:rPr>
            </a:br>
            <a:br>
              <a:rPr lang="en-US" sz="3600" b="1" dirty="0">
                <a:solidFill>
                  <a:srgbClr val="1F3864"/>
                </a:solidFill>
                <a:latin typeface="Calibri" panose="020F0502020204030204" pitchFamily="34" charset="0"/>
                <a:cs typeface="Calibri" panose="020F0502020204030204" pitchFamily="34" charset="0"/>
                <a:sym typeface="Arial Black"/>
              </a:rPr>
            </a:br>
            <a:br>
              <a:rPr lang="en-US" sz="3600" b="1" dirty="0">
                <a:solidFill>
                  <a:srgbClr val="1F3864"/>
                </a:solidFill>
                <a:latin typeface="Calibri" panose="020F0502020204030204" pitchFamily="34" charset="0"/>
                <a:cs typeface="Calibri" panose="020F0502020204030204" pitchFamily="34" charset="0"/>
                <a:sym typeface="Arial Black"/>
              </a:rPr>
            </a:br>
            <a:r>
              <a:rPr lang="en-US" sz="3600" b="1" dirty="0">
                <a:solidFill>
                  <a:srgbClr val="1F3864"/>
                </a:solidFill>
                <a:latin typeface="Calibri" panose="020F0502020204030204" pitchFamily="34" charset="0"/>
                <a:cs typeface="Calibri" panose="020F0502020204030204" pitchFamily="34" charset="0"/>
                <a:sym typeface="Arial Black"/>
              </a:rPr>
              <a:t>Moderated by Bianc</a:t>
            </a:r>
            <a:r>
              <a:rPr lang="en-US" sz="3600" b="1" dirty="0">
                <a:latin typeface="Calibri" panose="020F0502020204030204" pitchFamily="34" charset="0"/>
                <a:cs typeface="Calibri" panose="020F0502020204030204" pitchFamily="34" charset="0"/>
              </a:rPr>
              <a:t>a Myrick </a:t>
            </a:r>
            <a:endParaRPr sz="3600" b="1" dirty="0">
              <a:solidFill>
                <a:srgbClr val="1F3864"/>
              </a:solidFill>
              <a:latin typeface="Calibri" panose="020F050202020403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Black"/>
              <a:buNone/>
            </a:pPr>
            <a:r>
              <a:rPr lang="en-US" sz="3300" b="1" dirty="0">
                <a:solidFill>
                  <a:srgbClr val="1F3864"/>
                </a:solidFill>
                <a:latin typeface="Calibri" panose="020F0502020204030204" pitchFamily="34" charset="0"/>
                <a:cs typeface="Calibri" panose="020F0502020204030204" pitchFamily="34" charset="0"/>
                <a:sym typeface="Arial Black"/>
              </a:rPr>
              <a:t>Answering Key Questions from Ou</a:t>
            </a:r>
            <a:r>
              <a:rPr lang="en-US" sz="3300" b="1" dirty="0">
                <a:solidFill>
                  <a:srgbClr val="1F3864"/>
                </a:solidFill>
                <a:latin typeface="Calibri" panose="020F0502020204030204" pitchFamily="34" charset="0"/>
                <a:cs typeface="Calibri" panose="020F0502020204030204" pitchFamily="34" charset="0"/>
              </a:rPr>
              <a:t>r Audience</a:t>
            </a:r>
            <a:endParaRPr sz="3300" b="1" dirty="0">
              <a:solidFill>
                <a:srgbClr val="1F3864"/>
              </a:solidFill>
              <a:latin typeface="Calibri" panose="020F0502020204030204" pitchFamily="34" charset="0"/>
              <a:cs typeface="Calibri" panose="020F0502020204030204" pitchFamily="34" charset="0"/>
            </a:endParaRPr>
          </a:p>
        </p:txBody>
      </p:sp>
      <p:pic>
        <p:nvPicPr>
          <p:cNvPr id="413" name="Google Shape;413;p65" descr="Image result for q&amp;A"/>
          <p:cNvPicPr preferRelativeResize="0">
            <a:picLocks noGrp="1"/>
          </p:cNvPicPr>
          <p:nvPr>
            <p:ph type="body" idx="1"/>
          </p:nvPr>
        </p:nvPicPr>
        <p:blipFill rotWithShape="1">
          <a:blip r:embed="rId3">
            <a:alphaModFix/>
          </a:blip>
          <a:srcRect/>
          <a:stretch/>
        </p:blipFill>
        <p:spPr>
          <a:xfrm>
            <a:off x="2858861" y="1621745"/>
            <a:ext cx="6081939" cy="3485352"/>
          </a:xfrm>
          <a:prstGeom prst="rect">
            <a:avLst/>
          </a:prstGeom>
          <a:noFill/>
          <a:ln>
            <a:noFill/>
          </a:ln>
        </p:spPr>
      </p:pic>
    </p:spTree>
    <p:extLst>
      <p:ext uri="{BB962C8B-B14F-4D97-AF65-F5344CB8AC3E}">
        <p14:creationId xmlns:p14="http://schemas.microsoft.com/office/powerpoint/2010/main" val="157523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Arial Black"/>
              <a:buNone/>
            </a:pPr>
            <a:r>
              <a:rPr lang="en-US"/>
              <a:t>Request No-Cost Help for your Youth Mentoring Program</a:t>
            </a:r>
            <a:endParaRPr/>
          </a:p>
        </p:txBody>
      </p:sp>
      <p:pic>
        <p:nvPicPr>
          <p:cNvPr id="430" name="Google Shape;430;p67" descr="Graphical user interface, text&#10;&#10;Description automatically generated"/>
          <p:cNvPicPr preferRelativeResize="0"/>
          <p:nvPr/>
        </p:nvPicPr>
        <p:blipFill rotWithShape="1">
          <a:blip r:embed="rId3">
            <a:alphaModFix/>
          </a:blip>
          <a:srcRect/>
          <a:stretch/>
        </p:blipFill>
        <p:spPr>
          <a:xfrm>
            <a:off x="2230430" y="1695381"/>
            <a:ext cx="7731125" cy="346723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8"/>
          <p:cNvSpPr txBox="1">
            <a:spLocks noGrp="1"/>
          </p:cNvSpPr>
          <p:nvPr>
            <p:ph type="title"/>
          </p:nvPr>
        </p:nvSpPr>
        <p:spPr>
          <a:xfrm>
            <a:off x="3871685" y="246969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Arial Black"/>
              <a:buNone/>
            </a:pP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Arial Black"/>
              <a:buNone/>
            </a:pPr>
            <a:r>
              <a:rPr lang="en-US"/>
              <a:t>Disclaimer</a:t>
            </a:r>
            <a:endParaRPr/>
          </a:p>
        </p:txBody>
      </p:sp>
      <p:sp>
        <p:nvSpPr>
          <p:cNvPr id="441" name="Google Shape;441;p69"/>
          <p:cNvSpPr txBox="1"/>
          <p:nvPr/>
        </p:nvSpPr>
        <p:spPr>
          <a:xfrm>
            <a:off x="684583" y="1547012"/>
            <a:ext cx="961505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Cambria"/>
                <a:ea typeface="Cambria"/>
                <a:cs typeface="Cambria"/>
                <a:sym typeface="Cambria"/>
              </a:rPr>
              <a:t>Office of Juvenile Justice and </a:t>
            </a:r>
            <a:br>
              <a:rPr lang="en-US" sz="2400" b="1">
                <a:solidFill>
                  <a:srgbClr val="000000"/>
                </a:solidFill>
                <a:latin typeface="Cambria"/>
                <a:ea typeface="Cambria"/>
                <a:cs typeface="Cambria"/>
                <a:sym typeface="Cambria"/>
              </a:rPr>
            </a:br>
            <a:r>
              <a:rPr lang="en-US" sz="2400" b="1">
                <a:solidFill>
                  <a:srgbClr val="000000"/>
                </a:solidFill>
                <a:latin typeface="Cambria"/>
                <a:ea typeface="Cambria"/>
                <a:cs typeface="Cambria"/>
                <a:sym typeface="Cambria"/>
              </a:rPr>
              <a:t>Delinquency Prevention</a:t>
            </a:r>
            <a:endParaRPr/>
          </a:p>
          <a:p>
            <a:pPr marL="0" marR="0" lvl="0" indent="0" algn="l" rtl="0">
              <a:spcBef>
                <a:spcPts val="0"/>
              </a:spcBef>
              <a:spcAft>
                <a:spcPts val="0"/>
              </a:spcAft>
              <a:buNone/>
            </a:pPr>
            <a:r>
              <a:rPr lang="en-US" sz="2400">
                <a:solidFill>
                  <a:srgbClr val="000000"/>
                </a:solidFill>
                <a:latin typeface="Cambria"/>
                <a:ea typeface="Cambria"/>
                <a:cs typeface="Cambria"/>
                <a:sym typeface="Cambria"/>
              </a:rPr>
              <a:t>810 7th Street NW</a:t>
            </a:r>
            <a:endParaRPr/>
          </a:p>
          <a:p>
            <a:pPr marL="0" marR="0" lvl="0" indent="0" algn="l" rtl="0">
              <a:spcBef>
                <a:spcPts val="0"/>
              </a:spcBef>
              <a:spcAft>
                <a:spcPts val="0"/>
              </a:spcAft>
              <a:buNone/>
            </a:pPr>
            <a:r>
              <a:rPr lang="en-US" sz="2400">
                <a:solidFill>
                  <a:srgbClr val="000000"/>
                </a:solidFill>
                <a:latin typeface="Cambria"/>
                <a:ea typeface="Cambria"/>
                <a:cs typeface="Cambria"/>
                <a:sym typeface="Cambria"/>
              </a:rPr>
              <a:t>Washington, D.C. 20531</a:t>
            </a:r>
            <a:endParaRPr/>
          </a:p>
        </p:txBody>
      </p:sp>
      <p:sp>
        <p:nvSpPr>
          <p:cNvPr id="442" name="Google Shape;442;p69"/>
          <p:cNvSpPr txBox="1"/>
          <p:nvPr/>
        </p:nvSpPr>
        <p:spPr>
          <a:xfrm>
            <a:off x="553955" y="3723322"/>
            <a:ext cx="1092704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mbria"/>
                <a:ea typeface="Cambria"/>
                <a:cs typeface="Cambria"/>
                <a:sym typeface="Cambria"/>
              </a:rPr>
              <a:t>The opinions, findings, and conclusions or recommendations expressed in this program are those of the author(s) and do not necessarily reflect those of the Department of Justice. </a:t>
            </a:r>
            <a:endParaRPr/>
          </a:p>
        </p:txBody>
      </p:sp>
      <p:pic>
        <p:nvPicPr>
          <p:cNvPr id="443" name="Google Shape;443;p69"/>
          <p:cNvPicPr preferRelativeResize="0"/>
          <p:nvPr/>
        </p:nvPicPr>
        <p:blipFill rotWithShape="1">
          <a:blip r:embed="rId3">
            <a:alphaModFix/>
          </a:blip>
          <a:srcRect/>
          <a:stretch/>
        </p:blipFill>
        <p:spPr>
          <a:xfrm>
            <a:off x="6017477" y="1004276"/>
            <a:ext cx="5027906" cy="2586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432263" y="365125"/>
            <a:ext cx="12967855" cy="1325563"/>
          </a:xfrm>
          <a:prstGeom prst="rect">
            <a:avLst/>
          </a:prstGeom>
          <a:solidFill>
            <a:srgbClr val="33BEB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42B45"/>
              </a:buClr>
              <a:buSzPts val="4400"/>
              <a:buFont typeface="Arial Black"/>
              <a:buNone/>
            </a:pPr>
            <a:r>
              <a:rPr lang="en-US" sz="5200" b="1" dirty="0">
                <a:solidFill>
                  <a:srgbClr val="042B45"/>
                </a:solidFill>
                <a:latin typeface="Arial"/>
                <a:ea typeface="Arial"/>
                <a:cs typeface="Arial"/>
                <a:sym typeface="Arial"/>
              </a:rPr>
              <a:t>Good to Know…</a:t>
            </a:r>
            <a:endParaRPr sz="5200" b="1" dirty="0">
              <a:solidFill>
                <a:srgbClr val="042B45"/>
              </a:solidFill>
              <a:latin typeface="Arial"/>
              <a:ea typeface="Arial"/>
              <a:cs typeface="Arial"/>
              <a:sym typeface="Arial"/>
            </a:endParaRPr>
          </a:p>
        </p:txBody>
      </p:sp>
      <p:sp>
        <p:nvSpPr>
          <p:cNvPr id="90" name="Google Shape;90;p14"/>
          <p:cNvSpPr txBox="1"/>
          <p:nvPr/>
        </p:nvSpPr>
        <p:spPr>
          <a:xfrm>
            <a:off x="1638300" y="2013228"/>
            <a:ext cx="8915400"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132F45"/>
                </a:solidFill>
                <a:latin typeface="Arial"/>
                <a:ea typeface="Arial"/>
                <a:cs typeface="Arial"/>
                <a:sym typeface="Arial"/>
              </a:rPr>
              <a:t>One week after the webinar, all attendees receive an email with:</a:t>
            </a:r>
            <a:endParaRPr/>
          </a:p>
          <a:p>
            <a:pPr marL="0" marR="0" lvl="0" indent="0" algn="l" rtl="0">
              <a:spcBef>
                <a:spcPts val="0"/>
              </a:spcBef>
              <a:spcAft>
                <a:spcPts val="0"/>
              </a:spcAft>
              <a:buNone/>
            </a:pPr>
            <a:endParaRPr sz="2000" b="0" i="0" u="none" strike="noStrike" cap="none">
              <a:solidFill>
                <a:srgbClr val="132F45"/>
              </a:solidFill>
              <a:latin typeface="Calibri"/>
              <a:ea typeface="Calibri"/>
              <a:cs typeface="Calibri"/>
              <a:sym typeface="Calibri"/>
            </a:endParaRPr>
          </a:p>
          <a:p>
            <a:pPr marL="800100" marR="0" lvl="1" indent="-342900" algn="l" rtl="0">
              <a:spcBef>
                <a:spcPts val="0"/>
              </a:spcBef>
              <a:spcAft>
                <a:spcPts val="0"/>
              </a:spcAft>
              <a:buClr>
                <a:srgbClr val="132F45"/>
              </a:buClr>
              <a:buSzPts val="2000"/>
              <a:buFont typeface="Arial"/>
              <a:buChar char="•"/>
            </a:pPr>
            <a:r>
              <a:rPr lang="en-US" sz="2000" b="0" i="0" u="none" strike="noStrike" cap="none">
                <a:solidFill>
                  <a:srgbClr val="132F45"/>
                </a:solidFill>
                <a:latin typeface="Arial"/>
                <a:ea typeface="Arial"/>
                <a:cs typeface="Arial"/>
                <a:sym typeface="Arial"/>
              </a:rPr>
              <a:t>Instructions for how to access a PDF of presentation slides and webinar recording</a:t>
            </a:r>
            <a:endParaRPr/>
          </a:p>
          <a:p>
            <a:pPr marL="0" marR="0" lvl="0" indent="0" algn="l" rtl="0">
              <a:spcBef>
                <a:spcPts val="0"/>
              </a:spcBef>
              <a:spcAft>
                <a:spcPts val="0"/>
              </a:spcAft>
              <a:buNone/>
            </a:pPr>
            <a:endParaRPr sz="2000">
              <a:solidFill>
                <a:srgbClr val="132F45"/>
              </a:solidFill>
              <a:latin typeface="Calibri"/>
              <a:ea typeface="Calibri"/>
              <a:cs typeface="Calibri"/>
              <a:sym typeface="Calibri"/>
            </a:endParaRPr>
          </a:p>
          <a:p>
            <a:pPr marL="0" marR="0" lvl="0" indent="0" algn="l" rtl="0">
              <a:spcBef>
                <a:spcPts val="0"/>
              </a:spcBef>
              <a:spcAft>
                <a:spcPts val="0"/>
              </a:spcAft>
              <a:buNone/>
            </a:pPr>
            <a:r>
              <a:rPr lang="en-US" sz="2000" b="1">
                <a:solidFill>
                  <a:srgbClr val="132F45"/>
                </a:solidFill>
                <a:latin typeface="Arial"/>
                <a:ea typeface="Arial"/>
                <a:cs typeface="Arial"/>
                <a:sym typeface="Arial"/>
              </a:rPr>
              <a:t>Please help us out by answering survey questions at the end of the webinar.</a:t>
            </a:r>
            <a:endParaRPr/>
          </a:p>
          <a:p>
            <a:pPr marL="0" marR="0" lvl="0" indent="0" algn="l" rtl="0">
              <a:spcBef>
                <a:spcPts val="0"/>
              </a:spcBef>
              <a:spcAft>
                <a:spcPts val="0"/>
              </a:spcAft>
              <a:buNone/>
            </a:pPr>
            <a:endParaRPr sz="2000" b="1">
              <a:solidFill>
                <a:srgbClr val="132F45"/>
              </a:solidFill>
              <a:latin typeface="Arial"/>
              <a:ea typeface="Arial"/>
              <a:cs typeface="Arial"/>
              <a:sym typeface="Arial"/>
            </a:endParaRPr>
          </a:p>
          <a:p>
            <a:pPr marL="0" marR="0" lvl="0" indent="0" algn="l" rtl="0">
              <a:spcBef>
                <a:spcPts val="0"/>
              </a:spcBef>
              <a:spcAft>
                <a:spcPts val="0"/>
              </a:spcAft>
              <a:buNone/>
            </a:pPr>
            <a:r>
              <a:rPr lang="en-US" sz="2000" b="1">
                <a:solidFill>
                  <a:srgbClr val="132F45"/>
                </a:solidFill>
                <a:latin typeface="Arial"/>
                <a:ea typeface="Arial"/>
                <a:cs typeface="Arial"/>
                <a:sym typeface="Arial"/>
              </a:rPr>
              <a:t>These materials will also be posted on the OJJDP NMRC website, at </a:t>
            </a:r>
            <a:r>
              <a:rPr lang="en-US" sz="2000" b="1" u="sng">
                <a:solidFill>
                  <a:schemeClr val="hlink"/>
                </a:solidFill>
                <a:latin typeface="Arial"/>
                <a:ea typeface="Arial"/>
                <a:cs typeface="Arial"/>
                <a:sym typeface="Arial"/>
                <a:hlinkClick r:id="rId3"/>
              </a:rPr>
              <a:t>www.nationalmentoringresourcecenter.org</a:t>
            </a:r>
            <a:r>
              <a:rPr lang="en-US" sz="2000" b="1">
                <a:solidFill>
                  <a:srgbClr val="132F45"/>
                </a:solidFill>
                <a:latin typeface="Arial"/>
                <a:ea typeface="Arial"/>
                <a:cs typeface="Arial"/>
                <a:sym typeface="Arial"/>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F3864"/>
              </a:buClr>
              <a:buSzPct val="100000"/>
              <a:buFont typeface="Arial Black"/>
              <a:buNone/>
            </a:pPr>
            <a:r>
              <a:rPr lang="en-US"/>
              <a:t>National Mentoring Resource Center &amp; Office of Juvenile Justice and Delinquency Prevention</a:t>
            </a:r>
            <a:endParaRPr/>
          </a:p>
        </p:txBody>
      </p:sp>
      <p:sp>
        <p:nvSpPr>
          <p:cNvPr id="106" name="Google Shape;106;p16"/>
          <p:cNvSpPr txBox="1">
            <a:spLocks noGrp="1"/>
          </p:cNvSpPr>
          <p:nvPr>
            <p:ph type="body" idx="1"/>
          </p:nvPr>
        </p:nvSpPr>
        <p:spPr>
          <a:xfrm>
            <a:off x="838200" y="2049145"/>
            <a:ext cx="7391400" cy="35083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solidFill>
                  <a:schemeClr val="dk1"/>
                </a:solidFill>
                <a:latin typeface="Arial"/>
                <a:ea typeface="Arial"/>
                <a:cs typeface="Arial"/>
                <a:sym typeface="Arial"/>
              </a:rPr>
              <a:t>This project is funded through a cooperative agreement from the Office of Juvenile Justice and Delinquency Prevention (OJJDP), Office of Justice Programs, &amp; the U.S. Department of Justice.</a:t>
            </a:r>
            <a:endParaRPr/>
          </a:p>
          <a:p>
            <a:pPr marL="228600" lvl="0" indent="-228600" algn="l" rtl="0">
              <a:lnSpc>
                <a:spcPct val="90000"/>
              </a:lnSpc>
              <a:spcBef>
                <a:spcPts val="1000"/>
              </a:spcBef>
              <a:spcAft>
                <a:spcPts val="0"/>
              </a:spcAft>
              <a:buClr>
                <a:schemeClr val="dk1"/>
              </a:buClr>
              <a:buSzPts val="2800"/>
              <a:buChar char="•"/>
            </a:pPr>
            <a:r>
              <a:rPr lang="en-US">
                <a:solidFill>
                  <a:schemeClr val="dk1"/>
                </a:solidFill>
              </a:rPr>
              <a:t>The NMRC builds on OJJDP’s history, leadership, and investments in quality youth mentoring. </a:t>
            </a:r>
            <a:endParaRPr/>
          </a:p>
        </p:txBody>
      </p:sp>
      <p:pic>
        <p:nvPicPr>
          <p:cNvPr id="107" name="Google Shape;107;p16"/>
          <p:cNvPicPr preferRelativeResize="0"/>
          <p:nvPr/>
        </p:nvPicPr>
        <p:blipFill rotWithShape="1">
          <a:blip r:embed="rId3">
            <a:alphaModFix/>
          </a:blip>
          <a:srcRect/>
          <a:stretch/>
        </p:blipFill>
        <p:spPr>
          <a:xfrm>
            <a:off x="8229600" y="2850912"/>
            <a:ext cx="3613050" cy="11561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Arial Black"/>
              <a:buNone/>
            </a:pPr>
            <a:r>
              <a:rPr lang="en-US" dirty="0"/>
              <a:t>National Mentoring Resource Center Overview</a:t>
            </a:r>
            <a:endParaRPr dirty="0"/>
          </a:p>
        </p:txBody>
      </p:sp>
      <p:sp>
        <p:nvSpPr>
          <p:cNvPr id="113" name="Google Shape;113;p17"/>
          <p:cNvSpPr txBox="1">
            <a:spLocks noGrp="1"/>
          </p:cNvSpPr>
          <p:nvPr>
            <p:ph type="body" idx="1"/>
          </p:nvPr>
        </p:nvSpPr>
        <p:spPr>
          <a:xfrm>
            <a:off x="838200" y="1825625"/>
            <a:ext cx="10515600" cy="350837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1F3864"/>
              </a:buClr>
              <a:buSzPts val="2800"/>
              <a:buNone/>
            </a:pPr>
            <a:r>
              <a:rPr lang="en-US"/>
              <a:t>Key Components:</a:t>
            </a:r>
            <a:endParaRPr/>
          </a:p>
          <a:p>
            <a:pPr marL="228600" lvl="0" indent="-228600" algn="l" rtl="0">
              <a:lnSpc>
                <a:spcPct val="90000"/>
              </a:lnSpc>
              <a:spcBef>
                <a:spcPts val="1000"/>
              </a:spcBef>
              <a:spcAft>
                <a:spcPts val="0"/>
              </a:spcAft>
              <a:buClr>
                <a:srgbClr val="1F3864"/>
              </a:buClr>
              <a:buSzPts val="2400"/>
              <a:buChar char="•"/>
            </a:pPr>
            <a:r>
              <a:rPr lang="en-US" sz="2400"/>
              <a:t>National Mentoring Resource Center Website</a:t>
            </a:r>
            <a:endParaRPr/>
          </a:p>
          <a:p>
            <a:pPr marL="685800" lvl="1" indent="-228600" algn="l" rtl="0">
              <a:lnSpc>
                <a:spcPct val="90000"/>
              </a:lnSpc>
              <a:spcBef>
                <a:spcPts val="500"/>
              </a:spcBef>
              <a:spcAft>
                <a:spcPts val="0"/>
              </a:spcAft>
              <a:buClr>
                <a:srgbClr val="171616"/>
              </a:buClr>
              <a:buSzPts val="2000"/>
              <a:buChar char="•"/>
            </a:pPr>
            <a:r>
              <a:rPr lang="en-US" sz="2000">
                <a:solidFill>
                  <a:srgbClr val="171616"/>
                </a:solidFill>
              </a:rPr>
              <a:t>Great Practitioner Focused Blog</a:t>
            </a:r>
            <a:endParaRPr/>
          </a:p>
          <a:p>
            <a:pPr marL="685800" lvl="1" indent="-228600" algn="l" rtl="0">
              <a:lnSpc>
                <a:spcPct val="90000"/>
              </a:lnSpc>
              <a:spcBef>
                <a:spcPts val="500"/>
              </a:spcBef>
              <a:spcAft>
                <a:spcPts val="0"/>
              </a:spcAft>
              <a:buClr>
                <a:schemeClr val="dk1"/>
              </a:buClr>
              <a:buSzPts val="2000"/>
              <a:buChar char="•"/>
            </a:pPr>
            <a:r>
              <a:rPr lang="en-US" sz="2000">
                <a:solidFill>
                  <a:schemeClr val="dk1"/>
                </a:solidFill>
                <a:latin typeface="Arial"/>
                <a:ea typeface="Arial"/>
                <a:cs typeface="Arial"/>
                <a:sym typeface="Arial"/>
              </a:rPr>
              <a:t>Grantee Dedicated Part of Site</a:t>
            </a:r>
            <a:endParaRPr/>
          </a:p>
          <a:p>
            <a:pPr marL="685800" lvl="1" indent="-228600" algn="l" rtl="0">
              <a:lnSpc>
                <a:spcPct val="90000"/>
              </a:lnSpc>
              <a:spcBef>
                <a:spcPts val="500"/>
              </a:spcBef>
              <a:spcAft>
                <a:spcPts val="0"/>
              </a:spcAft>
              <a:buClr>
                <a:schemeClr val="dk1"/>
              </a:buClr>
              <a:buSzPts val="2000"/>
              <a:buChar char="•"/>
            </a:pPr>
            <a:r>
              <a:rPr lang="en-US" sz="2000">
                <a:solidFill>
                  <a:schemeClr val="dk1"/>
                </a:solidFill>
              </a:rPr>
              <a:t>Numerous Research Vetted Resources</a:t>
            </a:r>
            <a:endParaRPr/>
          </a:p>
          <a:p>
            <a:pPr marL="685800" lvl="1" indent="-228600" algn="l" rtl="0">
              <a:lnSpc>
                <a:spcPct val="90000"/>
              </a:lnSpc>
              <a:spcBef>
                <a:spcPts val="500"/>
              </a:spcBef>
              <a:spcAft>
                <a:spcPts val="0"/>
              </a:spcAft>
              <a:buClr>
                <a:schemeClr val="dk1"/>
              </a:buClr>
              <a:buSzPts val="2000"/>
              <a:buChar char="•"/>
            </a:pPr>
            <a:r>
              <a:rPr lang="en-US" sz="2000">
                <a:solidFill>
                  <a:schemeClr val="dk1"/>
                </a:solidFill>
              </a:rPr>
              <a:t>Evidence Reviews on Programs, Models, and Populations</a:t>
            </a:r>
            <a:endParaRPr/>
          </a:p>
          <a:p>
            <a:pPr marL="228600" lvl="0" indent="-228600" algn="l" rtl="0">
              <a:lnSpc>
                <a:spcPct val="90000"/>
              </a:lnSpc>
              <a:spcBef>
                <a:spcPts val="1000"/>
              </a:spcBef>
              <a:spcAft>
                <a:spcPts val="0"/>
              </a:spcAft>
              <a:buClr>
                <a:srgbClr val="1F3864"/>
              </a:buClr>
              <a:buSzPts val="2400"/>
              <a:buChar char="•"/>
            </a:pPr>
            <a:r>
              <a:rPr lang="en-US" sz="2400"/>
              <a:t>Research Board</a:t>
            </a:r>
            <a:endParaRPr/>
          </a:p>
          <a:p>
            <a:pPr marL="228600" lvl="0" indent="-228600" algn="l" rtl="0">
              <a:lnSpc>
                <a:spcPct val="90000"/>
              </a:lnSpc>
              <a:spcBef>
                <a:spcPts val="1000"/>
              </a:spcBef>
              <a:spcAft>
                <a:spcPts val="0"/>
              </a:spcAft>
              <a:buClr>
                <a:srgbClr val="1F3864"/>
              </a:buClr>
              <a:buSzPts val="2400"/>
              <a:buChar char="•"/>
            </a:pPr>
            <a:r>
              <a:rPr lang="en-US" sz="2400"/>
              <a:t>Training and Technical Assistance! </a:t>
            </a:r>
            <a:endParaRPr/>
          </a:p>
          <a:p>
            <a:pPr marL="685800" lvl="1" indent="-228600" algn="l" rtl="0">
              <a:lnSpc>
                <a:spcPct val="90000"/>
              </a:lnSpc>
              <a:spcBef>
                <a:spcPts val="500"/>
              </a:spcBef>
              <a:spcAft>
                <a:spcPts val="0"/>
              </a:spcAft>
              <a:buClr>
                <a:srgbClr val="1F3864"/>
              </a:buClr>
              <a:buSzPts val="2000"/>
              <a:buChar char="•"/>
            </a:pPr>
            <a:r>
              <a:rPr lang="en-US" sz="2000"/>
              <a:t>No-Cost Assistance For Your Youth Mentoring Program</a:t>
            </a:r>
            <a:endParaRPr/>
          </a:p>
          <a:p>
            <a:pPr marL="228600" lvl="0" indent="-50800" algn="l" rtl="0">
              <a:lnSpc>
                <a:spcPct val="90000"/>
              </a:lnSpc>
              <a:spcBef>
                <a:spcPts val="1000"/>
              </a:spcBef>
              <a:spcAft>
                <a:spcPts val="0"/>
              </a:spcAft>
              <a:buClr>
                <a:srgbClr val="1F3864"/>
              </a:buClr>
              <a:buSzPts val="28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Arial Black"/>
              <a:buNone/>
            </a:pPr>
            <a:r>
              <a:rPr lang="en-US" dirty="0"/>
              <a:t>Who’s in the room today? </a:t>
            </a:r>
            <a:endParaRPr dirty="0"/>
          </a:p>
        </p:txBody>
      </p:sp>
      <p:sp>
        <p:nvSpPr>
          <p:cNvPr id="113" name="Google Shape;113;p17"/>
          <p:cNvSpPr txBox="1">
            <a:spLocks noGrp="1"/>
          </p:cNvSpPr>
          <p:nvPr>
            <p:ph type="body" idx="1"/>
          </p:nvPr>
        </p:nvSpPr>
        <p:spPr>
          <a:xfrm>
            <a:off x="838200" y="1825625"/>
            <a:ext cx="10515600" cy="3508375"/>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1000"/>
              </a:spcBef>
              <a:spcAft>
                <a:spcPts val="0"/>
              </a:spcAft>
              <a:buClr>
                <a:srgbClr val="1F3864"/>
              </a:buClr>
              <a:buSzPts val="2800"/>
              <a:buNone/>
            </a:pPr>
            <a:r>
              <a:rPr lang="en-US" dirty="0"/>
              <a:t>Polls:</a:t>
            </a:r>
          </a:p>
          <a:p>
            <a:pPr marL="228600" lvl="0" indent="-50800" algn="l" rtl="0">
              <a:lnSpc>
                <a:spcPct val="90000"/>
              </a:lnSpc>
              <a:spcBef>
                <a:spcPts val="1000"/>
              </a:spcBef>
              <a:spcAft>
                <a:spcPts val="0"/>
              </a:spcAft>
              <a:buClr>
                <a:srgbClr val="1F3864"/>
              </a:buClr>
              <a:buSzPts val="2800"/>
              <a:buNone/>
            </a:pPr>
            <a:endParaRPr lang="en-US" dirty="0"/>
          </a:p>
          <a:p>
            <a:pPr marL="228600" lvl="0" indent="-50800" algn="l" rtl="0">
              <a:lnSpc>
                <a:spcPct val="90000"/>
              </a:lnSpc>
              <a:spcBef>
                <a:spcPts val="1000"/>
              </a:spcBef>
              <a:spcAft>
                <a:spcPts val="0"/>
              </a:spcAft>
              <a:buClr>
                <a:srgbClr val="1F3864"/>
              </a:buClr>
              <a:buSzPts val="2800"/>
              <a:buNone/>
            </a:pPr>
            <a:r>
              <a:rPr lang="en-US" dirty="0"/>
              <a:t>Are you an OJJDP Grantee, or another organization? </a:t>
            </a:r>
          </a:p>
          <a:p>
            <a:pPr marL="228600" lvl="0" indent="-50800" algn="l" rtl="0">
              <a:lnSpc>
                <a:spcPct val="90000"/>
              </a:lnSpc>
              <a:spcBef>
                <a:spcPts val="1000"/>
              </a:spcBef>
              <a:spcAft>
                <a:spcPts val="0"/>
              </a:spcAft>
              <a:buClr>
                <a:srgbClr val="1F3864"/>
              </a:buClr>
              <a:buSzPts val="2800"/>
              <a:buNone/>
            </a:pPr>
            <a:r>
              <a:rPr lang="en-US" dirty="0"/>
              <a:t>What is your role in mentoring? (staff/mentor/funder/</a:t>
            </a:r>
            <a:r>
              <a:rPr lang="en-US" dirty="0" err="1"/>
              <a:t>etc</a:t>
            </a:r>
            <a:r>
              <a:rPr lang="en-US" dirty="0"/>
              <a:t>)</a:t>
            </a:r>
          </a:p>
        </p:txBody>
      </p:sp>
    </p:spTree>
    <p:extLst>
      <p:ext uri="{BB962C8B-B14F-4D97-AF65-F5344CB8AC3E}">
        <p14:creationId xmlns:p14="http://schemas.microsoft.com/office/powerpoint/2010/main" val="1517440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95A7-ED3F-E97E-730C-C652EA21ABAF}"/>
              </a:ext>
            </a:extLst>
          </p:cNvPr>
          <p:cNvSpPr>
            <a:spLocks noGrp="1"/>
          </p:cNvSpPr>
          <p:nvPr>
            <p:ph type="title"/>
          </p:nvPr>
        </p:nvSpPr>
        <p:spPr/>
        <p:txBody>
          <a:bodyPr/>
          <a:lstStyle/>
          <a:p>
            <a:r>
              <a:rPr lang="en-US" dirty="0"/>
              <a:t>Staff Structure </a:t>
            </a:r>
          </a:p>
        </p:txBody>
      </p:sp>
      <p:sp>
        <p:nvSpPr>
          <p:cNvPr id="8" name="Google Shape;89;p14">
            <a:extLst>
              <a:ext uri="{FF2B5EF4-FFF2-40B4-BE49-F238E27FC236}">
                <a16:creationId xmlns:a16="http://schemas.microsoft.com/office/drawing/2014/main" id="{8C9C593E-65AD-8741-999F-2BBE28822EC6}"/>
              </a:ext>
            </a:extLst>
          </p:cNvPr>
          <p:cNvSpPr txBox="1">
            <a:spLocks/>
          </p:cNvSpPr>
          <p:nvPr/>
        </p:nvSpPr>
        <p:spPr>
          <a:xfrm>
            <a:off x="-116378" y="365124"/>
            <a:ext cx="12308378" cy="1325563"/>
          </a:xfrm>
          <a:prstGeom prst="rect">
            <a:avLst/>
          </a:prstGeom>
          <a:solidFill>
            <a:srgbClr val="33BEB1"/>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42B45"/>
              </a:buClr>
              <a:buSzPts val="4400"/>
              <a:buFont typeface="Arial Black"/>
              <a:buNone/>
            </a:pPr>
            <a:r>
              <a:rPr lang="en-US" sz="5200" b="1" dirty="0">
                <a:solidFill>
                  <a:srgbClr val="042B45"/>
                </a:solidFill>
                <a:latin typeface="+mn-lt"/>
                <a:ea typeface="Arial"/>
                <a:cs typeface="Arial"/>
                <a:sym typeface="Arial"/>
              </a:rPr>
              <a:t>WELCOME</a:t>
            </a:r>
          </a:p>
        </p:txBody>
      </p:sp>
      <p:sp>
        <p:nvSpPr>
          <p:cNvPr id="11" name="Text Placeholder 2">
            <a:extLst>
              <a:ext uri="{FF2B5EF4-FFF2-40B4-BE49-F238E27FC236}">
                <a16:creationId xmlns:a16="http://schemas.microsoft.com/office/drawing/2014/main" id="{93138B60-2E3A-0A47-9C02-1EDAA96013BE}"/>
              </a:ext>
            </a:extLst>
          </p:cNvPr>
          <p:cNvSpPr txBox="1">
            <a:spLocks/>
          </p:cNvSpPr>
          <p:nvPr/>
        </p:nvSpPr>
        <p:spPr>
          <a:xfrm>
            <a:off x="2453639" y="5426519"/>
            <a:ext cx="3649289" cy="3508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lgn="ctr">
              <a:buClrTx/>
              <a:buFont typeface="Arial" panose="020B0604020202020204" pitchFamily="34" charset="0"/>
              <a:buNone/>
            </a:pPr>
            <a:r>
              <a:rPr lang="en-US" dirty="0">
                <a:cs typeface="Arial" panose="020B0604020202020204" pitchFamily="34" charset="0"/>
              </a:rPr>
              <a:t>CHAD DRISCOLL </a:t>
            </a:r>
          </a:p>
          <a:p>
            <a:pPr marL="50800" indent="0" algn="ctr">
              <a:buClrTx/>
              <a:buFont typeface="Arial" panose="020B0604020202020204" pitchFamily="34" charset="0"/>
              <a:buNone/>
            </a:pPr>
            <a:r>
              <a:rPr lang="en-US" sz="1600" dirty="0">
                <a:cs typeface="Arial" panose="020B0604020202020204" pitchFamily="34" charset="0"/>
              </a:rPr>
              <a:t>Training &amp; Technical Assistance Manager </a:t>
            </a:r>
            <a:endParaRPr lang="en-US" sz="1600" i="1" dirty="0">
              <a:cs typeface="Arial" panose="020B0604020202020204" pitchFamily="34" charset="0"/>
            </a:endParaRPr>
          </a:p>
          <a:p>
            <a:pPr marL="50800" indent="0" algn="ctr">
              <a:buClrTx/>
              <a:buFont typeface="Arial" panose="020B0604020202020204" pitchFamily="34" charset="0"/>
              <a:buNone/>
            </a:pPr>
            <a:r>
              <a:rPr lang="en-US" sz="1600" dirty="0">
                <a:cs typeface="Arial" panose="020B0604020202020204" pitchFamily="34" charset="0"/>
              </a:rPr>
              <a:t>America's Service Commissions</a:t>
            </a:r>
          </a:p>
          <a:p>
            <a:pPr marL="50800" indent="0">
              <a:buClrTx/>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50800" indent="0">
              <a:buClrTx/>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50800" indent="0">
              <a:buClrTx/>
              <a:buFont typeface="Arial" panose="020B0604020202020204" pitchFamily="34" charset="0"/>
              <a:buNone/>
            </a:pPr>
            <a:endParaRPr lang="en-US" dirty="0"/>
          </a:p>
        </p:txBody>
      </p:sp>
      <p:pic>
        <p:nvPicPr>
          <p:cNvPr id="12" name="Picture 11" descr="A person wearing a white coat&#10;&#10;Description automatically generated with medium confidence">
            <a:extLst>
              <a:ext uri="{FF2B5EF4-FFF2-40B4-BE49-F238E27FC236}">
                <a16:creationId xmlns:a16="http://schemas.microsoft.com/office/drawing/2014/main" id="{11B34684-A655-A945-91EB-F21C06A2003B}"/>
              </a:ext>
            </a:extLst>
          </p:cNvPr>
          <p:cNvPicPr>
            <a:picLocks noChangeAspect="1"/>
          </p:cNvPicPr>
          <p:nvPr/>
        </p:nvPicPr>
        <p:blipFill rotWithShape="1">
          <a:blip r:embed="rId3"/>
          <a:srcRect l="6956" t="6420" r="7827" b="12908"/>
          <a:stretch/>
        </p:blipFill>
        <p:spPr>
          <a:xfrm>
            <a:off x="3147753" y="2036618"/>
            <a:ext cx="2261063" cy="3207020"/>
          </a:xfrm>
          <a:prstGeom prst="rect">
            <a:avLst/>
          </a:prstGeom>
          <a:ln w="38100">
            <a:solidFill>
              <a:srgbClr val="52BFB1"/>
            </a:solidFill>
          </a:ln>
        </p:spPr>
      </p:pic>
      <p:sp>
        <p:nvSpPr>
          <p:cNvPr id="13" name="Text Placeholder 2">
            <a:extLst>
              <a:ext uri="{FF2B5EF4-FFF2-40B4-BE49-F238E27FC236}">
                <a16:creationId xmlns:a16="http://schemas.microsoft.com/office/drawing/2014/main" id="{F2E2C907-9394-2D4F-935B-3E60698B613C}"/>
              </a:ext>
            </a:extLst>
          </p:cNvPr>
          <p:cNvSpPr txBox="1">
            <a:spLocks/>
          </p:cNvSpPr>
          <p:nvPr/>
        </p:nvSpPr>
        <p:spPr>
          <a:xfrm>
            <a:off x="6259484" y="4360023"/>
            <a:ext cx="3485804" cy="3508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buClrTx/>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50800" indent="0">
              <a:buClrTx/>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50800" indent="0" algn="ctr">
              <a:buClrTx/>
              <a:buFont typeface="Arial" panose="020B0604020202020204" pitchFamily="34" charset="0"/>
              <a:buNone/>
            </a:pPr>
            <a:r>
              <a:rPr lang="en-US" dirty="0">
                <a:cs typeface="Arial" panose="020B0604020202020204" pitchFamily="34" charset="0"/>
              </a:rPr>
              <a:t>CHAD BUTT </a:t>
            </a:r>
          </a:p>
          <a:p>
            <a:pPr marL="50800" indent="0" algn="ctr">
              <a:lnSpc>
                <a:spcPct val="100000"/>
              </a:lnSpc>
              <a:buClrTx/>
              <a:buFont typeface="Arial" panose="020B0604020202020204" pitchFamily="34" charset="0"/>
              <a:buNone/>
            </a:pPr>
            <a:r>
              <a:rPr lang="en-US" sz="1600" dirty="0">
                <a:cs typeface="Arial" panose="020B0604020202020204" pitchFamily="34" charset="0"/>
              </a:rPr>
              <a:t>Executive Director </a:t>
            </a:r>
          </a:p>
          <a:p>
            <a:pPr marL="50800" indent="0" algn="ctr">
              <a:lnSpc>
                <a:spcPct val="100000"/>
              </a:lnSpc>
              <a:buClrTx/>
              <a:buFont typeface="Arial" panose="020B0604020202020204" pitchFamily="34" charset="0"/>
              <a:buNone/>
            </a:pPr>
            <a:r>
              <a:rPr lang="en-US" sz="1600" dirty="0">
                <a:cs typeface="Arial" panose="020B0604020202020204" pitchFamily="34" charset="0"/>
              </a:rPr>
              <a:t>MENTOR Vermont</a:t>
            </a:r>
          </a:p>
          <a:p>
            <a:pPr marL="50800" indent="0">
              <a:buClrTx/>
              <a:buFont typeface="Arial" panose="020B0604020202020204" pitchFamily="34" charset="0"/>
              <a:buNone/>
            </a:pPr>
            <a:endParaRPr lang="en-US" dirty="0"/>
          </a:p>
        </p:txBody>
      </p:sp>
      <p:pic>
        <p:nvPicPr>
          <p:cNvPr id="15" name="Picture 14" descr="A person smiling for the camera&#10;&#10;Description automatically generated with medium confidence">
            <a:extLst>
              <a:ext uri="{FF2B5EF4-FFF2-40B4-BE49-F238E27FC236}">
                <a16:creationId xmlns:a16="http://schemas.microsoft.com/office/drawing/2014/main" id="{6EA8FDFB-36F2-1545-A2E9-D462329FB42E}"/>
              </a:ext>
            </a:extLst>
          </p:cNvPr>
          <p:cNvPicPr>
            <a:picLocks noChangeAspect="1"/>
          </p:cNvPicPr>
          <p:nvPr/>
        </p:nvPicPr>
        <p:blipFill rotWithShape="1">
          <a:blip r:embed="rId4"/>
          <a:srcRect l="12269" r="9970"/>
          <a:stretch/>
        </p:blipFill>
        <p:spPr>
          <a:xfrm>
            <a:off x="6755477" y="2036618"/>
            <a:ext cx="2493818" cy="3207020"/>
          </a:xfrm>
          <a:prstGeom prst="rect">
            <a:avLst/>
          </a:prstGeom>
          <a:ln w="38100">
            <a:solidFill>
              <a:srgbClr val="52BFB1"/>
            </a:solidFill>
          </a:ln>
        </p:spPr>
      </p:pic>
    </p:spTree>
    <p:extLst>
      <p:ext uri="{BB962C8B-B14F-4D97-AF65-F5344CB8AC3E}">
        <p14:creationId xmlns:p14="http://schemas.microsoft.com/office/powerpoint/2010/main" val="380787497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12491</TotalTime>
  <Words>3450</Words>
  <Application>Microsoft Office PowerPoint</Application>
  <PresentationFormat>Widescreen</PresentationFormat>
  <Paragraphs>328</Paragraphs>
  <Slides>45</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Calibri Light</vt:lpstr>
      <vt:lpstr>Arial Black</vt:lpstr>
      <vt:lpstr>Calibri</vt:lpstr>
      <vt:lpstr>Arial</vt:lpstr>
      <vt:lpstr>Cambria</vt:lpstr>
      <vt:lpstr>Office Theme</vt:lpstr>
      <vt:lpstr>1_Office Theme</vt:lpstr>
      <vt:lpstr>Risk Management  &amp; Child Safety </vt:lpstr>
      <vt:lpstr>Introductions</vt:lpstr>
      <vt:lpstr>Staff Structure </vt:lpstr>
      <vt:lpstr>Participate in Today’s Webinar</vt:lpstr>
      <vt:lpstr>Good to Know…</vt:lpstr>
      <vt:lpstr>National Mentoring Resource Center &amp; Office of Juvenile Justice and Delinquency Prevention</vt:lpstr>
      <vt:lpstr>National Mentoring Resource Center Overview</vt:lpstr>
      <vt:lpstr>Who’s in the room today? </vt:lpstr>
      <vt:lpstr>Staff Structure </vt:lpstr>
      <vt:lpstr>Agenda</vt:lpstr>
      <vt:lpstr>Risky Business</vt:lpstr>
      <vt:lpstr>What is Risk Management?</vt:lpstr>
      <vt:lpstr>What’s at RISK?</vt:lpstr>
      <vt:lpstr>Risk Management Model</vt:lpstr>
      <vt:lpstr>Screening Volunteers</vt:lpstr>
      <vt:lpstr>Screening Volunteers</vt:lpstr>
      <vt:lpstr>Advanced Volunteer Screenings</vt:lpstr>
      <vt:lpstr>Organizational Risk Management</vt:lpstr>
      <vt:lpstr>Organizational Risk Management #2</vt:lpstr>
      <vt:lpstr>Staff Structure </vt:lpstr>
      <vt:lpstr>Staff Structure </vt:lpstr>
      <vt:lpstr>Legal Liability</vt:lpstr>
      <vt:lpstr>Legal Liability</vt:lpstr>
      <vt:lpstr>What can your organization control?</vt:lpstr>
      <vt:lpstr>Liability Shields Your Organization Can Use </vt:lpstr>
      <vt:lpstr>Elements of a Risk Management Plan</vt:lpstr>
      <vt:lpstr>PowerPoint Presentation</vt:lpstr>
      <vt:lpstr>Training Resources</vt:lpstr>
      <vt:lpstr>Special Conditions for OJJDP Grantees and Related Resources</vt:lpstr>
      <vt:lpstr>OJJDP’s Special Conditions for Mentor Suitability </vt:lpstr>
      <vt:lpstr>Special Conditions &amp; The Elements</vt:lpstr>
      <vt:lpstr>Screening Benchmarks for Mentors</vt:lpstr>
      <vt:lpstr>Screening Benchmarks for Mentors, cont’d</vt:lpstr>
      <vt:lpstr>Mentor Screening Enhancements</vt:lpstr>
      <vt:lpstr>Mentor Screening Enhancements, cont’d</vt:lpstr>
      <vt:lpstr>Mentor Screening: Step by Step</vt:lpstr>
      <vt:lpstr>Child Protection Improvements Act (CPIA)</vt:lpstr>
      <vt:lpstr>Starting a Youth Mentoring Program E-Learning Modules</vt:lpstr>
      <vt:lpstr>Screening Curriculum</vt:lpstr>
      <vt:lpstr>Promoting Screening Practices for Safety and Suitability Webinar</vt:lpstr>
      <vt:lpstr>A Discussion with Chad Driscoll and Chad Butt   Moderated by Bianca Myrick </vt:lpstr>
      <vt:lpstr>Answering Key Questions from Our Audience</vt:lpstr>
      <vt:lpstr>Request No-Cost Help for your Youth Mentoring Program</vt:lpstr>
      <vt:lpstr>Thank you!</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Bullying  What can we do as mentoring programs to support young people?</dc:title>
  <dc:creator>Delia Hagan (She/Her/Hers)</dc:creator>
  <cp:lastModifiedBy>Hayley St. Germain (She/Her/Hers)</cp:lastModifiedBy>
  <cp:revision>29</cp:revision>
  <dcterms:modified xsi:type="dcterms:W3CDTF">2022-08-11T15:55:53Z</dcterms:modified>
</cp:coreProperties>
</file>